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24384000" cy="13716000"/>
  <p:notesSz cx="6858000" cy="9144000"/>
  <p:embeddedFontLst>
    <p:embeddedFont>
      <p:font typeface="Google Sans" panose="020B0604020202020204" charset="0"/>
      <p:regular r:id="rId45"/>
      <p:bold r:id="rId46"/>
      <p:italic r:id="rId47"/>
      <p:boldItalic r:id="rId48"/>
    </p:embeddedFont>
    <p:embeddedFont>
      <p:font typeface="Google Sans Medium" panose="020B0604020202020204"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Open Sans Light" panose="020B0306030504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Mono" panose="00000009000000000000" pitchFamily="49" charset="0"/>
      <p:regular r:id="rId65"/>
      <p:bold r:id="rId66"/>
      <p:italic r:id="rId67"/>
      <p:boldItalic r:id="rId68"/>
    </p:embeddedFont>
    <p:embeddedFont>
      <p:font typeface="Times" panose="02020603050405020304" pitchFamily="18"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bc44582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5bc445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bd4ac5bf46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bd4ac5bf46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bd4ac5bf4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bd4ac5bf46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bd4ac5bf46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bd4ac5bf46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42e4655570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45d6d87a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fb9d2ae0d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42e4655570_1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d4ac5bf4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bd4ac5bf46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bfb9d2ae0d_0_3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d4ac5bf4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bd4ac5bf46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d4ac5bf46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bd4ac5bf46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d4ac5bf46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bd4ac5bf46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e9d044a9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e9d044a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fb9d2ae0d_0_5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fb9d2ae0d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e9d044a90_0_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e9d044a90_0_3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fb9d2ae0d_0_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fb9d2ae0d_0_5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bfb9d2ae0d_0_6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bfb9d2ae0d_0_6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480b52f1_1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fb9d2ae0d_0_6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fb9d2ae0d_0_6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fb9d2ae0d_0_6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fb9d2ae0d_0_6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fb9d2ae0d_0_7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b9d2ae0d_0_7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fb9d2ae0d_0_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fb9d2ae0d_0_7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fb9d2ae0d_0_8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fb9d2ae0d_0_8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fb9d2ae0d_0_9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fb9d2ae0d_0_9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fb9d2ae0d_0_10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fb9d2ae0d_0_10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bfb9d2ae0d_0_1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bfb9d2ae0d_0_1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bfb9d2ae0d_0_1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bfb9d2ae0d_0_11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fb9d2ae0d_0_1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fb9d2ae0d_0_12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2e51346db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42e51346db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bfb9d2ae0d_0_13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bfb9d2ae0d_0_13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bfb9d2ae0d_0_14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bfb9d2ae0d_0_14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bfb9d2ae0d_0_14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bfb9d2ae0d_0_14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bd4ac5bf46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bd4ac5bf4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bd4ac5bf46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42e4655570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3" name="Google Shape;13;p3"/>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4" name="Google Shape;14;p3"/>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2" name="Google Shape;102;p23"/>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105" name="Google Shape;105;p24"/>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8" name="Google Shape;108;p25"/>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7" name="Google Shape;17;p4"/>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8" name="Google Shape;18;p4"/>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 name="Google Shape;21;p5"/>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2"/>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a:endParaRPr/>
          </a:p>
        </p:txBody>
      </p:sp>
      <p:sp>
        <p:nvSpPr>
          <p:cNvPr id="22" name="Google Shape;22;p5"/>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5" name="Google Shape;25;p6"/>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6" name="Google Shape;26;p6"/>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7" Type="http://schemas.openxmlformats.org/officeDocument/2006/relationships/image" Target="../media/image37.png"/><Relationship Id="rId2" Type="http://schemas.openxmlformats.org/officeDocument/2006/relationships/notesSlide" Target="../notesSlides/notesSlide40.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8" Type="http://schemas.openxmlformats.org/officeDocument/2006/relationships/image" Target="../media/image38.pn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27"/>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20" name="Google Shape;120;p27"/>
          <p:cNvSpPr txBox="1">
            <a:spLocks noGrp="1"/>
          </p:cNvSpPr>
          <p:nvPr>
            <p:ph type="title"/>
          </p:nvPr>
        </p:nvSpPr>
        <p:spPr>
          <a:xfrm>
            <a:off x="2368290" y="3229128"/>
            <a:ext cx="16456424" cy="2954574"/>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8000" i="0" dirty="0">
                <a:solidFill>
                  <a:srgbClr val="6F7287"/>
                </a:solidFill>
                <a:effectLst/>
                <a:latin typeface="Neue Plak"/>
              </a:rPr>
              <a:t>Power of Visual communication and storytelling in Software Engineering</a:t>
            </a:r>
            <a:endParaRPr sz="8000" dirty="0"/>
          </a:p>
        </p:txBody>
      </p:sp>
      <p:sp>
        <p:nvSpPr>
          <p:cNvPr id="121" name="Google Shape;121;p27"/>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Vaishnavi </a:t>
            </a:r>
            <a:r>
              <a:rPr lang="en-CA" dirty="0"/>
              <a:t>Venkata Subramanian</a:t>
            </a:r>
            <a:endParaRPr dirty="0"/>
          </a:p>
          <a:p>
            <a:pPr marL="0" lvl="0" indent="0" algn="l" rtl="0">
              <a:spcBef>
                <a:spcPts val="0"/>
              </a:spcBef>
              <a:spcAft>
                <a:spcPts val="0"/>
              </a:spcAft>
              <a:buNone/>
            </a:pPr>
            <a:r>
              <a:rPr lang="en-US" dirty="0"/>
              <a:t>@vaishnavitv</a:t>
            </a:r>
            <a:endParaRPr dirty="0"/>
          </a:p>
        </p:txBody>
      </p:sp>
      <p:pic>
        <p:nvPicPr>
          <p:cNvPr id="123" name="Google Shape;123;p27"/>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pic>
        <p:nvPicPr>
          <p:cNvPr id="5" name="Picture 4">
            <a:extLst>
              <a:ext uri="{FF2B5EF4-FFF2-40B4-BE49-F238E27FC236}">
                <a16:creationId xmlns:a16="http://schemas.microsoft.com/office/drawing/2014/main" id="{9126E361-49F3-1863-8C95-CCD4CF73398E}"/>
              </a:ext>
            </a:extLst>
          </p:cNvPr>
          <p:cNvPicPr>
            <a:picLocks noChangeAspect="1"/>
          </p:cNvPicPr>
          <p:nvPr/>
        </p:nvPicPr>
        <p:blipFill>
          <a:blip r:embed="rId6"/>
          <a:stretch>
            <a:fillRect/>
          </a:stretch>
        </p:blipFill>
        <p:spPr>
          <a:xfrm>
            <a:off x="1636521" y="6848438"/>
            <a:ext cx="3923372" cy="4188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6"/>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01" name="Google Shape;201;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02" name="Google Shape;202;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03" name="Google Shape;203;p36"/>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04" name="Google Shape;204;p36"/>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0" name="Google Shape;210;p37"/>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11" name="Google Shape;211;p37"/>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12" name="Google Shape;212;p37"/>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13" name="Google Shape;213;p37"/>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9" name="Google Shape;219;p38"/>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20" name="Google Shape;220;p38"/>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21" name="Google Shape;221;p38"/>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22" name="Google Shape;222;p38"/>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9"/>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28" name="Google Shape;228;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29" name="Google Shape;229;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0" name="Google Shape;230;p39"/>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31" name="Google Shape;231;p39"/>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37" name="Google Shape;237;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8" name="Google Shape;238;p40"/>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39" name="Google Shape;239;p40"/>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0" name="Google Shape;240;p40"/>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46" name="Google Shape;246;p41"/>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47" name="Google Shape;247;p41"/>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48" name="Google Shape;248;p41"/>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9" name="Google Shape;249;p41"/>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55" name="Google Shape;255;p42"/>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56" name="Google Shape;256;p42"/>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57" name="Google Shape;257;p42"/>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58" name="Google Shape;258;p42"/>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43"/>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pPr marL="0" marR="0" lvl="0" indent="0" algn="l" rtl="0">
              <a:lnSpc>
                <a:spcPct val="180952"/>
              </a:lnSpc>
              <a:spcBef>
                <a:spcPts val="0"/>
              </a:spcBef>
              <a:spcAft>
                <a:spcPts val="0"/>
              </a:spcAft>
              <a:buClr>
                <a:srgbClr val="09BCD3"/>
              </a:buClr>
              <a:buFont typeface="Roboto Mono"/>
              <a:buNone/>
            </a:pPr>
            <a:r>
              <a:rPr lang="en-US" sz="3000" b="0" i="0" u="none" strike="noStrike" cap="none">
                <a:solidFill>
                  <a:srgbClr val="09BCD3"/>
                </a:solidFill>
                <a:latin typeface="Roboto Mono"/>
                <a:ea typeface="Roboto Mono"/>
                <a:cs typeface="Roboto Mono"/>
                <a:sym typeface="Roboto Mono"/>
              </a:rPr>
              <a:t>protected void</a:t>
            </a:r>
            <a:r>
              <a:rPr lang="en-US" sz="3000" b="0" i="0" u="none" strike="noStrike" cap="none">
                <a:solidFill>
                  <a:srgbClr val="FFFFFF"/>
                </a:solidFill>
                <a:latin typeface="Roboto Mono"/>
                <a:ea typeface="Roboto Mono"/>
                <a:cs typeface="Roboto Mono"/>
                <a:sym typeface="Roboto Mono"/>
              </a:rPr>
              <a:t> onTryUpdate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reason</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throws</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8A65"/>
                </a:solidFill>
                <a:latin typeface="Roboto Mono"/>
                <a:ea typeface="Roboto Mono"/>
                <a:cs typeface="Roboto Mono"/>
                <a:sym typeface="Roboto Mono"/>
              </a:rPr>
              <a:t>RetryException</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AAAAA"/>
                </a:solidFill>
                <a:latin typeface="Roboto Mono"/>
                <a:ea typeface="Roboto Mono"/>
                <a:cs typeface="Roboto Mono"/>
                <a:sym typeface="Roboto Mono"/>
              </a:rPr>
              <a:t>// Do some awesome stuff</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foo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4B401"/>
                </a:solidFill>
                <a:latin typeface="Roboto Mono"/>
                <a:ea typeface="Roboto Mono"/>
                <a:cs typeface="Roboto Mono"/>
                <a:sym typeface="Roboto Mono"/>
              </a:rPr>
              <a:t>15</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publishArtwork</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Artwork.Builder</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title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name</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image_url</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viewIntent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ACTION_VIEW</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68E1A6"/>
                </a:solidFill>
                <a:latin typeface="Roboto Mono"/>
                <a:ea typeface="Roboto Mono"/>
                <a:cs typeface="Roboto Mono"/>
                <a:sym typeface="Roboto Mono"/>
              </a:rPr>
              <a:t>“http://500px.com/photo/"</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build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scheduleUpdate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System</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currentTimeMillis</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ROTATE_TIME_MILLIS</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78571"/>
              </a:lnSpc>
              <a:spcBef>
                <a:spcPts val="0"/>
              </a:spcBef>
              <a:spcAft>
                <a:spcPts val="0"/>
              </a:spcAft>
              <a:buClr>
                <a:srgbClr val="A3A3A3"/>
              </a:buClr>
              <a:buFont typeface="Roboto Mono"/>
              <a:buNone/>
            </a:pPr>
            <a:r>
              <a:rPr lang="en-US" sz="3000" b="0" i="0" u="none" strike="noStrike" cap="none">
                <a:solidFill>
                  <a:srgbClr val="A3A3A3"/>
                </a:solidFill>
                <a:latin typeface="Roboto Mono"/>
                <a:ea typeface="Roboto Mono"/>
                <a:cs typeface="Roboto Mono"/>
                <a:sym typeface="Roboto Mono"/>
              </a:rPr>
              <a:t>}</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body" idx="1"/>
          </p:nvPr>
        </p:nvSpPr>
        <p:spPr>
          <a:xfrm>
            <a:off x="1203350" y="4249150"/>
            <a:ext cx="21906300" cy="4590900"/>
          </a:xfrm>
          <a:prstGeom prst="rect">
            <a:avLst/>
          </a:prstGeom>
        </p:spPr>
        <p:txBody>
          <a:bodyPr spcFirstLastPara="1" wrap="square" lIns="91425" tIns="91425" rIns="91425" bIns="91425" anchor="t" anchorCtr="0">
            <a:spAutoFit/>
          </a:bodyPr>
          <a:lstStyle/>
          <a:p>
            <a:pPr marL="697176" lvl="0" indent="-674088" algn="l" rtl="0">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69" name="Google Shape;269;p44"/>
          <p:cNvSpPr txBox="1">
            <a:spLocks noGrp="1"/>
          </p:cNvSpPr>
          <p:nvPr>
            <p:ph type="subTitle" idx="2"/>
          </p:nvPr>
        </p:nvSpPr>
        <p:spPr>
          <a:xfrm>
            <a:off x="11271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70" name="Google Shape;270;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71" name="Google Shape;271;p44"/>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72" name="Google Shape;272;p44"/>
          <p:cNvPicPr preferRelativeResize="0"/>
          <p:nvPr/>
        </p:nvPicPr>
        <p:blipFill>
          <a:blip r:embed="rId3">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45"/>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78" name="Google Shape;278;p45"/>
          <p:cNvSpPr txBox="1">
            <a:spLocks noGrp="1"/>
          </p:cNvSpPr>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79" name="Google Shape;279;p45"/>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80" name="Google Shape;280;p45"/>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81" name="Google Shape;281;p45"/>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82" name="Google Shape;282;p45"/>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28"/>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29" name="Google Shape;129;p28"/>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Presentation Title</a:t>
            </a:r>
            <a:endParaRPr/>
          </a:p>
        </p:txBody>
      </p:sp>
      <p:sp>
        <p:nvSpPr>
          <p:cNvPr id="130" name="Google Shape;130;p28"/>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Firstname Lastname</a:t>
            </a:r>
            <a:endParaRPr/>
          </a:p>
          <a:p>
            <a:pPr marL="0" lvl="0" indent="0" algn="l" rtl="0">
              <a:spcBef>
                <a:spcPts val="0"/>
              </a:spcBef>
              <a:spcAft>
                <a:spcPts val="0"/>
              </a:spcAft>
              <a:buClr>
                <a:schemeClr val="dk1"/>
              </a:buClr>
              <a:buSzPts val="1100"/>
              <a:buFont typeface="Arial"/>
              <a:buNone/>
            </a:pPr>
            <a:r>
              <a:rPr lang="en-US"/>
              <a:t>@firstnamelastname</a:t>
            </a:r>
            <a:endParaRPr/>
          </a:p>
        </p:txBody>
      </p:sp>
      <p:sp>
        <p:nvSpPr>
          <p:cNvPr id="131" name="Google Shape;131;p28"/>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 Goes Here</a:t>
            </a:r>
            <a:endParaRPr/>
          </a:p>
        </p:txBody>
      </p:sp>
      <p:pic>
        <p:nvPicPr>
          <p:cNvPr id="132" name="Google Shape;132;p28"/>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6"/>
          <p:cNvSpPr/>
          <p:nvPr/>
        </p:nvSpPr>
        <p:spPr>
          <a:xfrm>
            <a:off x="5034650" y="8329850"/>
            <a:ext cx="5160600" cy="275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pen Sans Light"/>
              <a:buNone/>
            </a:pPr>
            <a:r>
              <a:rPr lang="en-US" sz="3000" b="0" i="0" u="none" strike="noStrike" cap="none">
                <a:solidFill>
                  <a:srgbClr val="676C72"/>
                </a:solidFill>
                <a:latin typeface="Open Sans Light"/>
                <a:ea typeface="Open Sans Light"/>
                <a:cs typeface="Open Sans Light"/>
                <a:sym typeface="Open Sans Light"/>
              </a:rPr>
              <a:t>Lorem ipsum dolor sit amet, consectetur adipiscing elit. Vestibulum gravida placerat dictum. Sed</a:t>
            </a:r>
            <a:r>
              <a:rPr lang="en-US" sz="3600" b="0" i="0" u="none" strike="noStrike" cap="none">
                <a:solidFill>
                  <a:srgbClr val="676C72"/>
                </a:solidFill>
                <a:latin typeface="Open Sans Light"/>
                <a:ea typeface="Open Sans Light"/>
                <a:cs typeface="Open Sans Light"/>
                <a:sym typeface="Open Sans Light"/>
              </a:rPr>
              <a:t> </a:t>
            </a:r>
            <a:endParaRPr>
              <a:solidFill>
                <a:srgbClr val="676C72"/>
              </a:solidFill>
            </a:endParaRPr>
          </a:p>
        </p:txBody>
      </p:sp>
      <p:pic>
        <p:nvPicPr>
          <p:cNvPr id="288" name="Google Shape;288;p46"/>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89" name="Google Shape;289;p46"/>
          <p:cNvSpPr txBox="1">
            <a:spLocks noGrp="1"/>
          </p:cNvSpPr>
          <p:nvPr>
            <p:ph type="body" idx="1"/>
          </p:nvPr>
        </p:nvSpPr>
        <p:spPr>
          <a:xfrm>
            <a:off x="1127150" y="4249150"/>
            <a:ext cx="8835000" cy="2926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90" name="Google Shape;290;p46"/>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grpSp>
        <p:nvGrpSpPr>
          <p:cNvPr id="291" name="Google Shape;291;p46"/>
          <p:cNvGrpSpPr/>
          <p:nvPr/>
        </p:nvGrpSpPr>
        <p:grpSpPr>
          <a:xfrm>
            <a:off x="1279557" y="7907670"/>
            <a:ext cx="2989107" cy="2976300"/>
            <a:chOff x="0" y="0"/>
            <a:chExt cx="2989107" cy="2976300"/>
          </a:xfrm>
        </p:grpSpPr>
        <p:sp>
          <p:nvSpPr>
            <p:cNvPr id="292" name="Google Shape;292;p46"/>
            <p:cNvSpPr/>
            <p:nvPr/>
          </p:nvSpPr>
          <p:spPr>
            <a:xfrm>
              <a:off x="0" y="0"/>
              <a:ext cx="2976300" cy="2976300"/>
            </a:xfrm>
            <a:prstGeom prst="ellipse">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3" name="Google Shape;293;p46"/>
            <p:cNvSpPr/>
            <p:nvPr/>
          </p:nvSpPr>
          <p:spPr>
            <a:xfrm>
              <a:off x="1488207" y="53"/>
              <a:ext cx="1500900" cy="2160600"/>
            </a:xfrm>
            <a:custGeom>
              <a:avLst/>
              <a:gdLst/>
              <a:ahLst/>
              <a:cxnLst/>
              <a:rect l="l" t="t" r="r" b="b"/>
              <a:pathLst>
                <a:path w="120000" h="120000" extrusionOk="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401113" y="401116"/>
              <a:ext cx="2174100" cy="2174100"/>
              <a:chOff x="0" y="0"/>
              <a:chExt cx="2174100" cy="2174100"/>
            </a:xfrm>
          </p:grpSpPr>
          <p:sp>
            <p:nvSpPr>
              <p:cNvPr id="295" name="Google Shape;295;p46"/>
              <p:cNvSpPr/>
              <p:nvPr/>
            </p:nvSpPr>
            <p:spPr>
              <a:xfrm>
                <a:off x="0" y="0"/>
                <a:ext cx="2174100" cy="2174100"/>
              </a:xfrm>
              <a:prstGeom prst="ellipse">
                <a:avLst/>
              </a:prstGeom>
              <a:solidFill>
                <a:srgbClr val="FFFFFF"/>
              </a:solidFill>
              <a:ln>
                <a:noFill/>
              </a:ln>
            </p:spPr>
            <p:txBody>
              <a:bodyPr spcFirstLastPara="1" wrap="square" lIns="121925" tIns="121925" rIns="121925" bIns="121925" anchor="ctr" anchorCtr="0">
                <a:noAutofit/>
              </a:bodyPr>
              <a:lstStyle/>
              <a:p>
                <a:pPr marL="0" marR="0" lvl="0" indent="0" algn="ctr"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6" name="Google Shape;296;p46"/>
              <p:cNvSpPr/>
              <p:nvPr/>
            </p:nvSpPr>
            <p:spPr>
              <a:xfrm>
                <a:off x="318400" y="481339"/>
                <a:ext cx="1537500" cy="12114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666666"/>
                  </a:buClr>
                  <a:buFont typeface="Roboto"/>
                  <a:buNone/>
                </a:pPr>
                <a:r>
                  <a:rPr lang="en-US" sz="4800" b="0" i="0" u="none" strike="noStrike" cap="none">
                    <a:solidFill>
                      <a:srgbClr val="666666"/>
                    </a:solidFill>
                    <a:latin typeface="Roboto"/>
                    <a:ea typeface="Roboto"/>
                    <a:cs typeface="Roboto"/>
                    <a:sym typeface="Roboto"/>
                  </a:rPr>
                  <a:t>30</a:t>
                </a:r>
                <a:r>
                  <a:rPr lang="en-US" sz="3700" b="0" i="0" u="none" strike="noStrike" cap="none">
                    <a:solidFill>
                      <a:srgbClr val="666666"/>
                    </a:solidFill>
                    <a:latin typeface="Roboto"/>
                    <a:ea typeface="Roboto"/>
                    <a:cs typeface="Roboto"/>
                    <a:sym typeface="Roboto"/>
                  </a:rPr>
                  <a:t>%</a:t>
                </a:r>
                <a:endParaRPr sz="1300"/>
              </a:p>
            </p:txBody>
          </p:sp>
        </p:grpSp>
      </p:grpSp>
      <p:sp>
        <p:nvSpPr>
          <p:cNvPr id="297" name="Google Shape;297;p46"/>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98" name="Google Shape;298;p46"/>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99" name="Google Shape;299;p46"/>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a:t>Anytime I’m involved with anything that’s well-received, it’s a surprise to me.</a:t>
            </a:r>
            <a:endParaRPr/>
          </a:p>
        </p:txBody>
      </p:sp>
      <p:sp>
        <p:nvSpPr>
          <p:cNvPr id="305" name="Google Shape;305;p47"/>
          <p:cNvSpPr txBox="1">
            <a:spLocks noGrp="1"/>
          </p:cNvSpPr>
          <p:nvPr>
            <p:ph type="subTitle" idx="1"/>
          </p:nvPr>
        </p:nvSpPr>
        <p:spPr>
          <a:xfrm>
            <a:off x="4862950" y="78086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a:t>Larry David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1" name="Google Shape;311;p48"/>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7" name="Google Shape;317;p49"/>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23" name="Google Shape;323;p50"/>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1" name="Shape 327"/>
        <p:cNvGrpSpPr/>
        <p:nvPr/>
      </p:nvGrpSpPr>
      <p:grpSpPr>
        <a:xfrm>
          <a:off x="0" y="0"/>
          <a:ext cx="0" cy="0"/>
          <a:chOff x="0" y="0"/>
          <a:chExt cx="0" cy="0"/>
        </a:xfrm>
      </p:grpSpPr>
      <p:sp>
        <p:nvSpPr>
          <p:cNvPr id="328" name="Google Shape;328;p51"/>
          <p:cNvSpPr txBox="1">
            <a:spLocks noGrp="1"/>
          </p:cNvSpPr>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a:solidFill>
                  <a:srgbClr val="FFFFFF"/>
                </a:solidFill>
                <a:latin typeface="Google Sans Medium"/>
                <a:ea typeface="Google Sans Medium"/>
                <a:cs typeface="Google Sans Medium"/>
                <a:sym typeface="Google Sans Medium"/>
              </a:rPr>
              <a:t>Colors, 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p:nvPr/>
        </p:nvSpPr>
        <p:spPr>
          <a:xfrm>
            <a:off x="2286025" y="581900"/>
            <a:ext cx="8164500" cy="1485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334" name="Google Shape;334;p52"/>
          <p:cNvSpPr txBox="1"/>
          <p:nvPr/>
        </p:nvSpPr>
        <p:spPr>
          <a:xfrm>
            <a:off x="2286017"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5" name="Google Shape;335;p52"/>
          <p:cNvSpPr/>
          <p:nvPr/>
        </p:nvSpPr>
        <p:spPr>
          <a:xfrm>
            <a:off x="2286033" y="2878675"/>
            <a:ext cx="2768700" cy="2768700"/>
          </a:xfrm>
          <a:prstGeom prst="rect">
            <a:avLst/>
          </a:prstGeom>
          <a:solidFill>
            <a:srgbClr val="1A73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6" name="Google Shape;336;p52"/>
          <p:cNvSpPr txBox="1"/>
          <p:nvPr/>
        </p:nvSpPr>
        <p:spPr>
          <a:xfrm>
            <a:off x="54512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7" name="Google Shape;337;p52"/>
          <p:cNvSpPr/>
          <p:nvPr/>
        </p:nvSpPr>
        <p:spPr>
          <a:xfrm>
            <a:off x="5451267" y="2878675"/>
            <a:ext cx="2768700" cy="2768700"/>
          </a:xfrm>
          <a:prstGeom prst="rect">
            <a:avLst/>
          </a:prstGeom>
          <a:solidFill>
            <a:srgbClr val="E844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38" name="Google Shape;338;p52"/>
          <p:cNvSpPr txBox="1"/>
          <p:nvPr/>
        </p:nvSpPr>
        <p:spPr>
          <a:xfrm>
            <a:off x="8616483"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9" name="Google Shape;339;p52"/>
          <p:cNvSpPr/>
          <p:nvPr/>
        </p:nvSpPr>
        <p:spPr>
          <a:xfrm>
            <a:off x="8616500" y="2878675"/>
            <a:ext cx="2768700" cy="2768700"/>
          </a:xfrm>
          <a:prstGeom prst="rect">
            <a:avLst/>
          </a:prstGeom>
          <a:solidFill>
            <a:srgbClr val="0F9D5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0" name="Google Shape;340;p52"/>
          <p:cNvSpPr txBox="1"/>
          <p:nvPr/>
        </p:nvSpPr>
        <p:spPr>
          <a:xfrm>
            <a:off x="117497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1" name="Google Shape;341;p52"/>
          <p:cNvSpPr/>
          <p:nvPr/>
        </p:nvSpPr>
        <p:spPr>
          <a:xfrm>
            <a:off x="11749767" y="2878675"/>
            <a:ext cx="2768700" cy="2768700"/>
          </a:xfrm>
          <a:prstGeom prst="rect">
            <a:avLst/>
          </a:prstGeom>
          <a:solidFill>
            <a:srgbClr val="F6BA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2" name="Google Shape;342;p52"/>
          <p:cNvSpPr txBox="1"/>
          <p:nvPr/>
        </p:nvSpPr>
        <p:spPr>
          <a:xfrm>
            <a:off x="14883017" y="1047849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Light</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3" name="Google Shape;343;p52"/>
          <p:cNvSpPr/>
          <p:nvPr/>
        </p:nvSpPr>
        <p:spPr>
          <a:xfrm>
            <a:off x="14883033" y="7517625"/>
            <a:ext cx="2768700" cy="27687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4" name="Google Shape;344;p52"/>
          <p:cNvSpPr txBox="1"/>
          <p:nvPr/>
        </p:nvSpPr>
        <p:spPr>
          <a:xfrm>
            <a:off x="180162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Dark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5" name="Google Shape;345;p52"/>
          <p:cNvSpPr/>
          <p:nvPr/>
        </p:nvSpPr>
        <p:spPr>
          <a:xfrm>
            <a:off x="18016267" y="2878675"/>
            <a:ext cx="2768700" cy="2768700"/>
          </a:xfrm>
          <a:prstGeom prst="rect">
            <a:avLst/>
          </a:prstGeom>
          <a:solidFill>
            <a:srgbClr val="4040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6" name="Google Shape;346;p52"/>
          <p:cNvSpPr txBox="1"/>
          <p:nvPr/>
        </p:nvSpPr>
        <p:spPr>
          <a:xfrm>
            <a:off x="2286017"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#BBDEFB</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7" name="Google Shape;347;p52"/>
          <p:cNvSpPr/>
          <p:nvPr/>
        </p:nvSpPr>
        <p:spPr>
          <a:xfrm>
            <a:off x="2286033" y="7517633"/>
            <a:ext cx="2768700" cy="2768700"/>
          </a:xfrm>
          <a:prstGeom prst="rect">
            <a:avLst/>
          </a:prstGeom>
          <a:solidFill>
            <a:srgbClr val="BBDEF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8" name="Google Shape;348;p52"/>
          <p:cNvSpPr txBox="1"/>
          <p:nvPr/>
        </p:nvSpPr>
        <p:spPr>
          <a:xfrm>
            <a:off x="5451250"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#FFCDD2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9" name="Google Shape;349;p52"/>
          <p:cNvSpPr/>
          <p:nvPr/>
        </p:nvSpPr>
        <p:spPr>
          <a:xfrm>
            <a:off x="5451267" y="7517633"/>
            <a:ext cx="2768700" cy="27687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0" name="Google Shape;350;p52"/>
          <p:cNvSpPr txBox="1"/>
          <p:nvPr/>
        </p:nvSpPr>
        <p:spPr>
          <a:xfrm>
            <a:off x="8616483"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#C8E6C9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1" name="Google Shape;351;p52"/>
          <p:cNvSpPr/>
          <p:nvPr/>
        </p:nvSpPr>
        <p:spPr>
          <a:xfrm>
            <a:off x="8616500" y="7517633"/>
            <a:ext cx="2768700" cy="27687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2" name="Google Shape;352;p52"/>
          <p:cNvSpPr txBox="1"/>
          <p:nvPr/>
        </p:nvSpPr>
        <p:spPr>
          <a:xfrm>
            <a:off x="11749750" y="10478500"/>
            <a:ext cx="31332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#FFECB3</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3" name="Google Shape;353;p52"/>
          <p:cNvSpPr/>
          <p:nvPr/>
        </p:nvSpPr>
        <p:spPr>
          <a:xfrm>
            <a:off x="11749767" y="7517633"/>
            <a:ext cx="2768700" cy="2768700"/>
          </a:xfrm>
          <a:prstGeom prst="rect">
            <a:avLst/>
          </a:prstGeom>
          <a:solidFill>
            <a:srgbClr val="FFEC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4" name="Google Shape;354;p52"/>
          <p:cNvSpPr txBox="1"/>
          <p:nvPr/>
        </p:nvSpPr>
        <p:spPr>
          <a:xfrm>
            <a:off x="148830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5" name="Google Shape;355;p52"/>
          <p:cNvSpPr/>
          <p:nvPr/>
        </p:nvSpPr>
        <p:spPr>
          <a:xfrm>
            <a:off x="14883067" y="2878675"/>
            <a:ext cx="2768700" cy="27687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p:nvPr/>
        </p:nvSpPr>
        <p:spPr>
          <a:xfrm>
            <a:off x="2269066" y="1276350"/>
            <a:ext cx="7242000" cy="1320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200"/>
              <a:buFont typeface="Google Sans"/>
              <a:buNone/>
            </a:pPr>
            <a:r>
              <a:rPr lang="en-US" sz="8200" b="0" i="0" u="none" strike="noStrike" cap="none">
                <a:solidFill>
                  <a:schemeClr val="dk1"/>
                </a:solidFill>
                <a:latin typeface="Google Sans"/>
                <a:ea typeface="Google Sans"/>
                <a:cs typeface="Google Sans"/>
                <a:sym typeface="Google Sans"/>
              </a:rPr>
              <a:t>Chart Elements</a:t>
            </a:r>
            <a:endParaRPr>
              <a:solidFill>
                <a:schemeClr val="dk1"/>
              </a:solidFill>
            </a:endParaRPr>
          </a:p>
        </p:txBody>
      </p:sp>
      <p:sp>
        <p:nvSpPr>
          <p:cNvPr id="361" name="Google Shape;361;p53"/>
          <p:cNvSpPr txBox="1"/>
          <p:nvPr/>
        </p:nvSpPr>
        <p:spPr>
          <a:xfrm>
            <a:off x="10665569"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Build your visuals using the 30pt grid.  Build layouts that snap to grid-lines or sit in-between. For details on using the grid please see</a:t>
            </a:r>
            <a:r>
              <a:rPr lang="en-US" sz="2800" b="1" i="0" u="none" strike="noStrike" cap="none">
                <a:solidFill>
                  <a:srgbClr val="3C4043"/>
                </a:solidFill>
                <a:latin typeface="Google Sans"/>
                <a:ea typeface="Google Sans"/>
                <a:cs typeface="Google Sans"/>
                <a:sym typeface="Google Sans"/>
              </a:rPr>
              <a:t> </a:t>
            </a:r>
            <a:r>
              <a:rPr lang="en-US" sz="2800" b="1" i="0" u="sng" strike="noStrike" cap="none">
                <a:solidFill>
                  <a:srgbClr val="0000FF"/>
                </a:solidFill>
                <a:latin typeface="Google Sans"/>
                <a:ea typeface="Google Sans"/>
                <a:cs typeface="Google Sans"/>
                <a:sym typeface="Google Sans"/>
                <a:hlinkClick r:id="" action="ppaction://noaction">
                  <a:extLst>
                    <a:ext uri="{A12FA001-AC4F-418D-AE19-62706E023703}">
                      <ahyp:hlinkClr xmlns:ahyp="http://schemas.microsoft.com/office/drawing/2018/hyperlinkcolor" val="tx"/>
                    </a:ext>
                  </a:extLst>
                </a:hlinkClick>
              </a:rPr>
              <a:t>getting started.</a:t>
            </a:r>
            <a:endParaRPr/>
          </a:p>
        </p:txBody>
      </p:sp>
      <p:sp>
        <p:nvSpPr>
          <p:cNvPr id="362" name="Google Shape;362;p53"/>
          <p:cNvSpPr/>
          <p:nvPr/>
        </p:nvSpPr>
        <p:spPr>
          <a:xfrm>
            <a:off x="2269066" y="4558723"/>
            <a:ext cx="3831900" cy="6868800"/>
          </a:xfrm>
          <a:prstGeom prst="roundRect">
            <a:avLst>
              <a:gd name="adj" fmla="val 0"/>
            </a:avLst>
          </a:prstGeom>
          <a:solidFill>
            <a:srgbClr val="FFFFFF"/>
          </a:solidFill>
          <a:ln>
            <a:noFill/>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63" name="Google Shape;363;p53"/>
          <p:cNvSpPr txBox="1"/>
          <p:nvPr/>
        </p:nvSpPr>
        <p:spPr>
          <a:xfrm>
            <a:off x="2269066" y="3320076"/>
            <a:ext cx="22737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Large Box</a:t>
            </a:r>
            <a:endParaRPr/>
          </a:p>
        </p:txBody>
      </p:sp>
      <p:sp>
        <p:nvSpPr>
          <p:cNvPr id="364" name="Google Shape;364;p53"/>
          <p:cNvSpPr/>
          <p:nvPr/>
        </p:nvSpPr>
        <p:spPr>
          <a:xfrm>
            <a:off x="6475858" y="4558723"/>
            <a:ext cx="3831900" cy="68307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65" name="Google Shape;365;p53"/>
          <p:cNvSpPr txBox="1"/>
          <p:nvPr/>
        </p:nvSpPr>
        <p:spPr>
          <a:xfrm>
            <a:off x="3329335" y="7388069"/>
            <a:ext cx="10275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40pt Caption</a:t>
            </a:r>
            <a:endParaRPr/>
          </a:p>
        </p:txBody>
      </p:sp>
      <p:sp>
        <p:nvSpPr>
          <p:cNvPr id="366" name="Google Shape;366;p53"/>
          <p:cNvSpPr txBox="1"/>
          <p:nvPr/>
        </p:nvSpPr>
        <p:spPr>
          <a:xfrm>
            <a:off x="6716124" y="4743600"/>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67" name="Google Shape;367;p53"/>
          <p:cNvSpPr txBox="1"/>
          <p:nvPr/>
        </p:nvSpPr>
        <p:spPr>
          <a:xfrm>
            <a:off x="11412574" y="3320076"/>
            <a:ext cx="28551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Medium Box</a:t>
            </a:r>
            <a:endParaRPr/>
          </a:p>
        </p:txBody>
      </p:sp>
      <p:sp>
        <p:nvSpPr>
          <p:cNvPr id="368" name="Google Shape;368;p53"/>
          <p:cNvSpPr/>
          <p:nvPr/>
        </p:nvSpPr>
        <p:spPr>
          <a:xfrm>
            <a:off x="11444128" y="4588315"/>
            <a:ext cx="3012600" cy="14790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69" name="Google Shape;369;p53"/>
          <p:cNvSpPr/>
          <p:nvPr/>
        </p:nvSpPr>
        <p:spPr>
          <a:xfrm>
            <a:off x="11463374" y="6375714"/>
            <a:ext cx="2974200" cy="1460400"/>
          </a:xfrm>
          <a:prstGeom prst="roundRect">
            <a:avLst>
              <a:gd name="adj" fmla="val 0"/>
            </a:avLst>
          </a:prstGeom>
          <a:solidFill>
            <a:srgbClr val="FFFFFF"/>
          </a:solidFill>
          <a:ln w="76200" cap="flat" cmpd="sng">
            <a:solidFill>
              <a:srgbClr val="FBBC0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0" name="Google Shape;370;p53"/>
          <p:cNvSpPr/>
          <p:nvPr/>
        </p:nvSpPr>
        <p:spPr>
          <a:xfrm>
            <a:off x="11463374" y="8153787"/>
            <a:ext cx="2974200" cy="14604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1" name="Google Shape;371;p53"/>
          <p:cNvSpPr/>
          <p:nvPr/>
        </p:nvSpPr>
        <p:spPr>
          <a:xfrm>
            <a:off x="11463374" y="9931896"/>
            <a:ext cx="2974200" cy="1460400"/>
          </a:xfrm>
          <a:prstGeom prst="roundRect">
            <a:avLst>
              <a:gd name="adj" fmla="val 0"/>
            </a:avLst>
          </a:prstGeom>
          <a:solidFill>
            <a:srgbClr val="FFFFFF"/>
          </a:solidFill>
          <a:ln w="76200" cap="flat" cmpd="sng">
            <a:solidFill>
              <a:srgbClr val="0F9D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2" name="Google Shape;372;p53"/>
          <p:cNvSpPr txBox="1"/>
          <p:nvPr/>
        </p:nvSpPr>
        <p:spPr>
          <a:xfrm>
            <a:off x="16002266" y="3320076"/>
            <a:ext cx="21930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Small Box</a:t>
            </a:r>
            <a:endParaRPr/>
          </a:p>
        </p:txBody>
      </p:sp>
      <p:sp>
        <p:nvSpPr>
          <p:cNvPr id="373" name="Google Shape;373;p53"/>
          <p:cNvSpPr txBox="1"/>
          <p:nvPr/>
        </p:nvSpPr>
        <p:spPr>
          <a:xfrm>
            <a:off x="11671158" y="6533498"/>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74" name="Google Shape;374;p53"/>
          <p:cNvSpPr/>
          <p:nvPr/>
        </p:nvSpPr>
        <p:spPr>
          <a:xfrm>
            <a:off x="16002266" y="4563597"/>
            <a:ext cx="3045000" cy="1528500"/>
          </a:xfrm>
          <a:prstGeom prst="roundRect">
            <a:avLst>
              <a:gd name="adj" fmla="val 0"/>
            </a:avLst>
          </a:prstGeom>
          <a:solidFill>
            <a:srgbClr val="DCE5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2500"/>
              <a:buFont typeface="Google Sans"/>
              <a:buNone/>
            </a:pPr>
            <a:r>
              <a:rPr lang="en-US" sz="2500" b="0" i="0" u="none" strike="noStrike" cap="none">
                <a:solidFill>
                  <a:srgbClr val="1A1A1A"/>
                </a:solidFill>
                <a:latin typeface="Google Sans"/>
                <a:ea typeface="Google Sans"/>
                <a:cs typeface="Google Sans"/>
                <a:sym typeface="Google Sans"/>
              </a:rPr>
              <a:t>Caption</a:t>
            </a:r>
            <a:endParaRPr/>
          </a:p>
        </p:txBody>
      </p:sp>
      <p:sp>
        <p:nvSpPr>
          <p:cNvPr id="375" name="Google Shape;375;p53"/>
          <p:cNvSpPr txBox="1"/>
          <p:nvPr/>
        </p:nvSpPr>
        <p:spPr>
          <a:xfrm>
            <a:off x="15989538" y="3903507"/>
            <a:ext cx="2251500" cy="241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4285F4"/>
              </a:buClr>
              <a:buSzPts val="1500"/>
              <a:buFont typeface="Google Sans Medium"/>
              <a:buNone/>
            </a:pPr>
            <a:r>
              <a:rPr lang="en-US" sz="1500" b="0" i="0" u="none" strike="noStrike" cap="none">
                <a:solidFill>
                  <a:srgbClr val="4285F4"/>
                </a:solidFill>
                <a:latin typeface="Google Sans Medium"/>
                <a:ea typeface="Google Sans Medium"/>
                <a:cs typeface="Google Sans Medium"/>
                <a:sym typeface="Google Sans Medium"/>
              </a:rPr>
              <a:t>Use for nested items only</a:t>
            </a:r>
            <a:endParaRPr/>
          </a:p>
        </p:txBody>
      </p:sp>
      <p:sp>
        <p:nvSpPr>
          <p:cNvPr id="376" name="Google Shape;376;p53"/>
          <p:cNvSpPr txBox="1"/>
          <p:nvPr/>
        </p:nvSpPr>
        <p:spPr>
          <a:xfrm>
            <a:off x="16150025" y="4743600"/>
            <a:ext cx="13911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8pt Corner Radius</a:t>
            </a:r>
            <a:endParaRPr/>
          </a:p>
        </p:txBody>
      </p:sp>
      <p:sp>
        <p:nvSpPr>
          <p:cNvPr id="377" name="Google Shape;377;p53"/>
          <p:cNvSpPr txBox="1"/>
          <p:nvPr/>
        </p:nvSpPr>
        <p:spPr>
          <a:xfrm>
            <a:off x="12318910" y="5636189"/>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78" name="Google Shape;378;p53"/>
          <p:cNvSpPr txBox="1"/>
          <p:nvPr/>
        </p:nvSpPr>
        <p:spPr>
          <a:xfrm>
            <a:off x="16968708" y="5636189"/>
            <a:ext cx="1002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25pt Caption</a:t>
            </a:r>
            <a:endParaRPr/>
          </a:p>
        </p:txBody>
      </p:sp>
      <p:sp>
        <p:nvSpPr>
          <p:cNvPr id="379" name="Google Shape;379;p53"/>
          <p:cNvSpPr txBox="1"/>
          <p:nvPr/>
        </p:nvSpPr>
        <p:spPr>
          <a:xfrm>
            <a:off x="16002266" y="7089619"/>
            <a:ext cx="14778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Labels</a:t>
            </a:r>
            <a:endParaRPr/>
          </a:p>
        </p:txBody>
      </p:sp>
      <p:sp>
        <p:nvSpPr>
          <p:cNvPr id="380" name="Google Shape;380;p53"/>
          <p:cNvSpPr/>
          <p:nvPr/>
        </p:nvSpPr>
        <p:spPr>
          <a:xfrm>
            <a:off x="16007373" y="9515276"/>
            <a:ext cx="3831900" cy="756900"/>
          </a:xfrm>
          <a:prstGeom prst="roundRect">
            <a:avLst>
              <a:gd name="adj" fmla="val 50000"/>
            </a:avLst>
          </a:prstGeom>
          <a:solidFill>
            <a:srgbClr val="1A73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Label</a:t>
            </a:r>
            <a:endParaRPr/>
          </a:p>
        </p:txBody>
      </p:sp>
      <p:sp>
        <p:nvSpPr>
          <p:cNvPr id="381" name="Google Shape;381;p53"/>
          <p:cNvSpPr/>
          <p:nvPr/>
        </p:nvSpPr>
        <p:spPr>
          <a:xfrm>
            <a:off x="16021791" y="8380307"/>
            <a:ext cx="37770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Label</a:t>
            </a:r>
            <a:endParaRPr/>
          </a:p>
        </p:txBody>
      </p:sp>
      <p:sp>
        <p:nvSpPr>
          <p:cNvPr id="382" name="Google Shape;382;p53"/>
          <p:cNvSpPr txBox="1"/>
          <p:nvPr/>
        </p:nvSpPr>
        <p:spPr>
          <a:xfrm>
            <a:off x="16042948" y="9217666"/>
            <a:ext cx="1626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Round Corner Radius</a:t>
            </a:r>
            <a:endParaRPr/>
          </a:p>
        </p:txBody>
      </p:sp>
      <p:sp>
        <p:nvSpPr>
          <p:cNvPr id="383" name="Google Shape;383;p53"/>
          <p:cNvSpPr txBox="1"/>
          <p:nvPr/>
        </p:nvSpPr>
        <p:spPr>
          <a:xfrm>
            <a:off x="16263430" y="8650182"/>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84" name="Google Shape;384;p53"/>
          <p:cNvSpPr txBox="1"/>
          <p:nvPr/>
        </p:nvSpPr>
        <p:spPr>
          <a:xfrm>
            <a:off x="20573392" y="3320076"/>
            <a:ext cx="16515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Arrows</a:t>
            </a:r>
            <a:endParaRPr/>
          </a:p>
        </p:txBody>
      </p:sp>
      <p:cxnSp>
        <p:nvCxnSpPr>
          <p:cNvPr id="385" name="Google Shape;385;p53"/>
          <p:cNvCxnSpPr/>
          <p:nvPr/>
        </p:nvCxnSpPr>
        <p:spPr>
          <a:xfrm>
            <a:off x="20558228" y="4616600"/>
            <a:ext cx="2313900" cy="0"/>
          </a:xfrm>
          <a:prstGeom prst="straightConnector1">
            <a:avLst/>
          </a:prstGeom>
          <a:noFill/>
          <a:ln w="76200" cap="flat" cmpd="sng">
            <a:solidFill>
              <a:srgbClr val="1A73E8"/>
            </a:solidFill>
            <a:prstDash val="solid"/>
            <a:miter lim="400000"/>
            <a:headEnd type="none" w="sm" len="sm"/>
            <a:tailEnd type="triangle" w="med" len="med"/>
          </a:ln>
        </p:spPr>
      </p:cxnSp>
      <p:cxnSp>
        <p:nvCxnSpPr>
          <p:cNvPr id="386" name="Google Shape;386;p53"/>
          <p:cNvCxnSpPr/>
          <p:nvPr/>
        </p:nvCxnSpPr>
        <p:spPr>
          <a:xfrm>
            <a:off x="20558228" y="5636189"/>
            <a:ext cx="2313900" cy="0"/>
          </a:xfrm>
          <a:prstGeom prst="straightConnector1">
            <a:avLst/>
          </a:prstGeom>
          <a:noFill/>
          <a:ln w="63500" cap="flat" cmpd="sng">
            <a:solidFill>
              <a:srgbClr val="1A73E8"/>
            </a:solidFill>
            <a:prstDash val="solid"/>
            <a:miter lim="400000"/>
            <a:headEnd type="none" w="sm" len="sm"/>
            <a:tailEnd type="triangle" w="med" len="med"/>
          </a:ln>
        </p:spPr>
      </p:cxnSp>
      <p:sp>
        <p:nvSpPr>
          <p:cNvPr id="387" name="Google Shape;387;p53"/>
          <p:cNvSpPr txBox="1"/>
          <p:nvPr/>
        </p:nvSpPr>
        <p:spPr>
          <a:xfrm>
            <a:off x="20558228" y="4769000"/>
            <a:ext cx="14226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Simple Charts: 6pt</a:t>
            </a:r>
            <a:endParaRPr/>
          </a:p>
        </p:txBody>
      </p:sp>
      <p:sp>
        <p:nvSpPr>
          <p:cNvPr id="388" name="Google Shape;388;p53"/>
          <p:cNvSpPr txBox="1"/>
          <p:nvPr/>
        </p:nvSpPr>
        <p:spPr>
          <a:xfrm>
            <a:off x="20558228" y="5791129"/>
            <a:ext cx="15882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Complex Charts: 5pt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393" name="Google Shape;393;p54"/>
          <p:cNvCxnSpPr/>
          <p:nvPr/>
        </p:nvCxnSpPr>
        <p:spPr>
          <a:xfrm rot="10800000">
            <a:off x="16189163" y="8713638"/>
            <a:ext cx="4014900" cy="0"/>
          </a:xfrm>
          <a:prstGeom prst="straightConnector1">
            <a:avLst/>
          </a:prstGeom>
          <a:noFill/>
          <a:ln w="76200" cap="flat" cmpd="sng">
            <a:solidFill>
              <a:schemeClr val="accent4"/>
            </a:solidFill>
            <a:prstDash val="solid"/>
            <a:miter lim="400000"/>
            <a:headEnd type="none" w="sm" len="sm"/>
            <a:tailEnd type="triangle" w="med" len="med"/>
          </a:ln>
        </p:spPr>
      </p:cxnSp>
      <p:cxnSp>
        <p:nvCxnSpPr>
          <p:cNvPr id="394" name="Google Shape;394;p54"/>
          <p:cNvCxnSpPr/>
          <p:nvPr/>
        </p:nvCxnSpPr>
        <p:spPr>
          <a:xfrm>
            <a:off x="15326714" y="4929038"/>
            <a:ext cx="20370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95" name="Google Shape;395;p54"/>
          <p:cNvCxnSpPr/>
          <p:nvPr/>
        </p:nvCxnSpPr>
        <p:spPr>
          <a:xfrm>
            <a:off x="7455757" y="4929038"/>
            <a:ext cx="37959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96" name="Google Shape;396;p54"/>
          <p:cNvCxnSpPr/>
          <p:nvPr/>
        </p:nvCxnSpPr>
        <p:spPr>
          <a:xfrm rot="10800000">
            <a:off x="9353733" y="8744715"/>
            <a:ext cx="4014900" cy="0"/>
          </a:xfrm>
          <a:prstGeom prst="straightConnector1">
            <a:avLst/>
          </a:prstGeom>
          <a:noFill/>
          <a:ln w="76200" cap="flat" cmpd="sng">
            <a:solidFill>
              <a:schemeClr val="accent1"/>
            </a:solidFill>
            <a:prstDash val="solid"/>
            <a:miter lim="400000"/>
            <a:headEnd type="none" w="sm" len="sm"/>
            <a:tailEnd type="triangle" w="med" len="med"/>
          </a:ln>
        </p:spPr>
      </p:cxnSp>
      <p:sp>
        <p:nvSpPr>
          <p:cNvPr id="397" name="Google Shape;397;p54"/>
          <p:cNvSpPr txBox="1"/>
          <p:nvPr/>
        </p:nvSpPr>
        <p:spPr>
          <a:xfrm>
            <a:off x="2269066" y="1551516"/>
            <a:ext cx="43059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Simple chart</a:t>
            </a:r>
            <a:endParaRPr>
              <a:solidFill>
                <a:schemeClr val="dk1"/>
              </a:solidFill>
            </a:endParaRPr>
          </a:p>
        </p:txBody>
      </p:sp>
      <p:sp>
        <p:nvSpPr>
          <p:cNvPr id="398" name="Google Shape;398;p54"/>
          <p:cNvSpPr/>
          <p:nvPr/>
        </p:nvSpPr>
        <p:spPr>
          <a:xfrm>
            <a:off x="2269066" y="3042443"/>
            <a:ext cx="6882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9" name="Google Shape;399;p54"/>
          <p:cNvSpPr/>
          <p:nvPr/>
        </p:nvSpPr>
        <p:spPr>
          <a:xfrm>
            <a:off x="17541875" y="3086893"/>
            <a:ext cx="4571400" cy="83085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0" name="Google Shape;400;p54"/>
          <p:cNvSpPr/>
          <p:nvPr/>
        </p:nvSpPr>
        <p:spPr>
          <a:xfrm>
            <a:off x="11408767" y="3042443"/>
            <a:ext cx="4593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1" name="Google Shape;401;p54"/>
          <p:cNvSpPr txBox="1"/>
          <p:nvPr/>
        </p:nvSpPr>
        <p:spPr>
          <a:xfrm>
            <a:off x="32025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2" name="Google Shape;402;p54"/>
          <p:cNvSpPr txBox="1"/>
          <p:nvPr/>
        </p:nvSpPr>
        <p:spPr>
          <a:xfrm>
            <a:off x="32025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3" name="Google Shape;403;p54"/>
          <p:cNvSpPr txBox="1"/>
          <p:nvPr/>
        </p:nvSpPr>
        <p:spPr>
          <a:xfrm>
            <a:off x="6273553"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4" name="Google Shape;404;p54"/>
          <p:cNvSpPr txBox="1"/>
          <p:nvPr/>
        </p:nvSpPr>
        <p:spPr>
          <a:xfrm>
            <a:off x="6273553"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5" name="Google Shape;405;p54"/>
          <p:cNvSpPr txBox="1"/>
          <p:nvPr/>
        </p:nvSpPr>
        <p:spPr>
          <a:xfrm>
            <a:off x="127084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6" name="Google Shape;406;p54"/>
          <p:cNvSpPr txBox="1"/>
          <p:nvPr/>
        </p:nvSpPr>
        <p:spPr>
          <a:xfrm>
            <a:off x="127084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7" name="Google Shape;407;p54"/>
          <p:cNvSpPr txBox="1"/>
          <p:nvPr/>
        </p:nvSpPr>
        <p:spPr>
          <a:xfrm>
            <a:off x="18855202"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8" name="Google Shape;408;p54"/>
          <p:cNvSpPr txBox="1"/>
          <p:nvPr/>
        </p:nvSpPr>
        <p:spPr>
          <a:xfrm>
            <a:off x="18855202"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9" name="Google Shape;409;p54"/>
          <p:cNvSpPr/>
          <p:nvPr/>
        </p:nvSpPr>
        <p:spPr>
          <a:xfrm>
            <a:off x="3270250"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0" name="Google Shape;410;p54"/>
          <p:cNvSpPr/>
          <p:nvPr/>
        </p:nvSpPr>
        <p:spPr>
          <a:xfrm>
            <a:off x="6322218"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1" name="Google Shape;411;p54"/>
          <p:cNvSpPr/>
          <p:nvPr/>
        </p:nvSpPr>
        <p:spPr>
          <a:xfrm>
            <a:off x="3270250"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2" name="Google Shape;412;p54"/>
          <p:cNvSpPr/>
          <p:nvPr/>
        </p:nvSpPr>
        <p:spPr>
          <a:xfrm>
            <a:off x="6322218"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3" name="Google Shape;413;p54"/>
          <p:cNvSpPr/>
          <p:nvPr/>
        </p:nvSpPr>
        <p:spPr>
          <a:xfrm>
            <a:off x="12797631" y="41808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4" name="Google Shape;414;p54"/>
          <p:cNvSpPr/>
          <p:nvPr/>
        </p:nvSpPr>
        <p:spPr>
          <a:xfrm>
            <a:off x="12797631" y="76225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5" name="Google Shape;415;p54"/>
          <p:cNvSpPr/>
          <p:nvPr/>
        </p:nvSpPr>
        <p:spPr>
          <a:xfrm>
            <a:off x="18912780" y="41808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6" name="Google Shape;416;p54"/>
          <p:cNvSpPr/>
          <p:nvPr/>
        </p:nvSpPr>
        <p:spPr>
          <a:xfrm>
            <a:off x="18912780" y="76225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7" name="Google Shape;417;p54"/>
          <p:cNvSpPr/>
          <p:nvPr/>
        </p:nvSpPr>
        <p:spPr>
          <a:xfrm>
            <a:off x="3807246"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18" name="Google Shape;418;p54"/>
          <p:cNvSpPr/>
          <p:nvPr/>
        </p:nvSpPr>
        <p:spPr>
          <a:xfrm>
            <a:off x="6857355"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19" name="Google Shape;419;p54"/>
          <p:cNvSpPr/>
          <p:nvPr/>
        </p:nvSpPr>
        <p:spPr>
          <a:xfrm>
            <a:off x="3807246"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0" name="Google Shape;420;p54"/>
          <p:cNvSpPr/>
          <p:nvPr/>
        </p:nvSpPr>
        <p:spPr>
          <a:xfrm>
            <a:off x="6857355"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1" name="Google Shape;421;p54"/>
          <p:cNvSpPr/>
          <p:nvPr/>
        </p:nvSpPr>
        <p:spPr>
          <a:xfrm>
            <a:off x="13316070"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2" name="Google Shape;422;p54"/>
          <p:cNvSpPr/>
          <p:nvPr/>
        </p:nvSpPr>
        <p:spPr>
          <a:xfrm>
            <a:off x="13316070"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3" name="Google Shape;423;p54"/>
          <p:cNvSpPr/>
          <p:nvPr/>
        </p:nvSpPr>
        <p:spPr>
          <a:xfrm>
            <a:off x="19438131"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4" name="Google Shape;424;p54"/>
          <p:cNvSpPr/>
          <p:nvPr/>
        </p:nvSpPr>
        <p:spPr>
          <a:xfrm>
            <a:off x="19438131"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cxnSp>
        <p:nvCxnSpPr>
          <p:cNvPr id="429" name="Google Shape;429;p55"/>
          <p:cNvCxnSpPr>
            <a:stCxn id="430" idx="0"/>
            <a:endCxn id="431" idx="0"/>
          </p:cNvCxnSpPr>
          <p:nvPr/>
        </p:nvCxnSpPr>
        <p:spPr>
          <a:xfrm rot="10800000" flipH="1">
            <a:off x="3804500" y="3069300"/>
            <a:ext cx="416730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32" name="Google Shape;432;p55"/>
          <p:cNvCxnSpPr>
            <a:stCxn id="433" idx="0"/>
            <a:endCxn id="431" idx="0"/>
          </p:cNvCxnSpPr>
          <p:nvPr/>
        </p:nvCxnSpPr>
        <p:spPr>
          <a:xfrm rot="10800000">
            <a:off x="7972021" y="3069300"/>
            <a:ext cx="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34" name="Google Shape;434;p55"/>
          <p:cNvCxnSpPr>
            <a:stCxn id="431" idx="0"/>
            <a:endCxn id="435" idx="0"/>
          </p:cNvCxnSpPr>
          <p:nvPr/>
        </p:nvCxnSpPr>
        <p:spPr>
          <a:xfrm>
            <a:off x="7971939" y="3069290"/>
            <a:ext cx="4220100" cy="3826800"/>
          </a:xfrm>
          <a:prstGeom prst="straightConnector1">
            <a:avLst/>
          </a:prstGeom>
          <a:noFill/>
          <a:ln w="63500" cap="flat" cmpd="sng">
            <a:solidFill>
              <a:schemeClr val="accent1"/>
            </a:solidFill>
            <a:prstDash val="solid"/>
            <a:miter lim="400000"/>
            <a:headEnd type="none" w="sm" len="sm"/>
            <a:tailEnd type="triangle" w="med" len="med"/>
          </a:ln>
        </p:spPr>
      </p:cxnSp>
      <p:sp>
        <p:nvSpPr>
          <p:cNvPr id="436" name="Google Shape;436;p55"/>
          <p:cNvSpPr txBox="1"/>
          <p:nvPr/>
        </p:nvSpPr>
        <p:spPr>
          <a:xfrm>
            <a:off x="2269066" y="1551516"/>
            <a:ext cx="61620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All-purpose Chart</a:t>
            </a:r>
            <a:endParaRPr>
              <a:solidFill>
                <a:schemeClr val="dk1"/>
              </a:solidFill>
            </a:endParaRPr>
          </a:p>
        </p:txBody>
      </p:sp>
      <p:sp>
        <p:nvSpPr>
          <p:cNvPr id="430" name="Google Shape;430;p55"/>
          <p:cNvSpPr/>
          <p:nvPr/>
        </p:nvSpPr>
        <p:spPr>
          <a:xfrm>
            <a:off x="2273300" y="6896100"/>
            <a:ext cx="3062400" cy="14619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433" name="Google Shape;433;p55"/>
          <p:cNvSpPr/>
          <p:nvPr/>
        </p:nvSpPr>
        <p:spPr>
          <a:xfrm>
            <a:off x="6493321" y="6896100"/>
            <a:ext cx="2957400" cy="14619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435" name="Google Shape;435;p55"/>
          <p:cNvSpPr/>
          <p:nvPr/>
        </p:nvSpPr>
        <p:spPr>
          <a:xfrm>
            <a:off x="10713342" y="6896100"/>
            <a:ext cx="2957400" cy="1461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a:t>
            </a:r>
            <a:endParaRPr/>
          </a:p>
        </p:txBody>
      </p:sp>
      <p:sp>
        <p:nvSpPr>
          <p:cNvPr id="431" name="Google Shape;431;p55"/>
          <p:cNvSpPr/>
          <p:nvPr/>
        </p:nvSpPr>
        <p:spPr>
          <a:xfrm>
            <a:off x="6552489" y="3069290"/>
            <a:ext cx="2838900" cy="30267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7" name="Google Shape;437;p55"/>
          <p:cNvSpPr txBox="1"/>
          <p:nvPr/>
        </p:nvSpPr>
        <p:spPr>
          <a:xfrm>
            <a:off x="6999603" y="505338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38" name="Google Shape;438;p55"/>
          <p:cNvSpPr/>
          <p:nvPr/>
        </p:nvSpPr>
        <p:spPr>
          <a:xfrm>
            <a:off x="4606528" y="9177403"/>
            <a:ext cx="29574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439" name="Google Shape;439;p55"/>
          <p:cNvSpPr/>
          <p:nvPr/>
        </p:nvSpPr>
        <p:spPr>
          <a:xfrm>
            <a:off x="8410277" y="9177403"/>
            <a:ext cx="29931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cxnSp>
        <p:nvCxnSpPr>
          <p:cNvPr id="440" name="Google Shape;440;p55"/>
          <p:cNvCxnSpPr>
            <a:stCxn id="439" idx="0"/>
            <a:endCxn id="435" idx="0"/>
          </p:cNvCxnSpPr>
          <p:nvPr/>
        </p:nvCxnSpPr>
        <p:spPr>
          <a:xfrm rot="10800000" flipH="1">
            <a:off x="9906827" y="6896203"/>
            <a:ext cx="2285100" cy="22812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41" name="Google Shape;441;p55"/>
          <p:cNvCxnSpPr>
            <a:stCxn id="430" idx="0"/>
            <a:endCxn id="438" idx="0"/>
          </p:cNvCxnSpPr>
          <p:nvPr/>
        </p:nvCxnSpPr>
        <p:spPr>
          <a:xfrm>
            <a:off x="3804500" y="6896100"/>
            <a:ext cx="2280600" cy="2281200"/>
          </a:xfrm>
          <a:prstGeom prst="straightConnector1">
            <a:avLst/>
          </a:prstGeom>
          <a:noFill/>
          <a:ln w="63500" cap="flat" cmpd="sng">
            <a:solidFill>
              <a:schemeClr val="accent1"/>
            </a:solidFill>
            <a:prstDash val="solid"/>
            <a:miter lim="400000"/>
            <a:headEnd type="none" w="sm" len="sm"/>
            <a:tailEnd type="triangle" w="med" len="med"/>
          </a:ln>
        </p:spPr>
      </p:cxnSp>
      <p:sp>
        <p:nvSpPr>
          <p:cNvPr id="442" name="Google Shape;442;p55"/>
          <p:cNvSpPr/>
          <p:nvPr/>
        </p:nvSpPr>
        <p:spPr>
          <a:xfrm>
            <a:off x="7373689" y="3597374"/>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Google Shape;443;p55"/>
          <p:cNvSpPr/>
          <p:nvPr/>
        </p:nvSpPr>
        <p:spPr>
          <a:xfrm>
            <a:off x="7688346" y="3895615"/>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38" name="Google Shape;138;p29"/>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Presentation Title</a:t>
            </a:r>
            <a:endParaRPr/>
          </a:p>
        </p:txBody>
      </p:sp>
      <p:sp>
        <p:nvSpPr>
          <p:cNvPr id="139" name="Google Shape;139;p29"/>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Firstname Lastname</a:t>
            </a:r>
            <a:endParaRPr/>
          </a:p>
          <a:p>
            <a:pPr marL="0" lvl="0" indent="0" algn="l" rtl="0">
              <a:spcBef>
                <a:spcPts val="0"/>
              </a:spcBef>
              <a:spcAft>
                <a:spcPts val="0"/>
              </a:spcAft>
              <a:buClr>
                <a:schemeClr val="dk1"/>
              </a:buClr>
              <a:buSzPts val="1100"/>
              <a:buFont typeface="Arial"/>
              <a:buNone/>
            </a:pPr>
            <a:r>
              <a:rPr lang="en-US"/>
              <a:t>@firstnamelastname</a:t>
            </a:r>
            <a:endParaRPr/>
          </a:p>
        </p:txBody>
      </p:sp>
      <p:sp>
        <p:nvSpPr>
          <p:cNvPr id="140" name="Google Shape;140;p29"/>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 Goes Here</a:t>
            </a:r>
            <a:endParaRPr/>
          </a:p>
        </p:txBody>
      </p:sp>
      <p:pic>
        <p:nvPicPr>
          <p:cNvPr id="141" name="Google Shape;141;p29"/>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6"/>
          <p:cNvSpPr/>
          <p:nvPr/>
        </p:nvSpPr>
        <p:spPr>
          <a:xfrm>
            <a:off x="11418293" y="4942995"/>
            <a:ext cx="9923400" cy="45597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449" name="Google Shape;449;p56"/>
          <p:cNvCxnSpPr/>
          <p:nvPr/>
        </p:nvCxnSpPr>
        <p:spPr>
          <a:xfrm>
            <a:off x="4361480"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0" name="Google Shape;450;p56"/>
          <p:cNvCxnSpPr/>
          <p:nvPr/>
        </p:nvCxnSpPr>
        <p:spPr>
          <a:xfrm>
            <a:off x="18469944"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1" name="Google Shape;451;p56"/>
          <p:cNvCxnSpPr/>
          <p:nvPr/>
        </p:nvCxnSpPr>
        <p:spPr>
          <a:xfrm rot="10800000">
            <a:off x="11002858" y="10644205"/>
            <a:ext cx="1315800" cy="0"/>
          </a:xfrm>
          <a:prstGeom prst="straightConnector1">
            <a:avLst/>
          </a:prstGeom>
          <a:noFill/>
          <a:ln w="63500" cap="flat" cmpd="sng">
            <a:solidFill>
              <a:schemeClr val="accent4"/>
            </a:solidFill>
            <a:prstDash val="solid"/>
            <a:miter lim="400000"/>
            <a:headEnd type="none" w="sm" len="sm"/>
            <a:tailEnd type="triangle" w="med" len="med"/>
          </a:ln>
        </p:spPr>
      </p:cxnSp>
      <p:cxnSp>
        <p:nvCxnSpPr>
          <p:cNvPr id="452" name="Google Shape;452;p56"/>
          <p:cNvCxnSpPr/>
          <p:nvPr/>
        </p:nvCxnSpPr>
        <p:spPr>
          <a:xfrm>
            <a:off x="18469944" y="79633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3" name="Google Shape;453;p56"/>
          <p:cNvCxnSpPr/>
          <p:nvPr/>
        </p:nvCxnSpPr>
        <p:spPr>
          <a:xfrm>
            <a:off x="15438747"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4" name="Google Shape;454;p56"/>
          <p:cNvCxnSpPr/>
          <p:nvPr/>
        </p:nvCxnSpPr>
        <p:spPr>
          <a:xfrm>
            <a:off x="10490592"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5" name="Google Shape;455;p56"/>
          <p:cNvCxnSpPr/>
          <p:nvPr/>
        </p:nvCxnSpPr>
        <p:spPr>
          <a:xfrm>
            <a:off x="6044598"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sp>
        <p:nvSpPr>
          <p:cNvPr id="456" name="Google Shape;456;p56"/>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cxnSp>
        <p:nvCxnSpPr>
          <p:cNvPr id="457" name="Google Shape;457;p56"/>
          <p:cNvCxnSpPr/>
          <p:nvPr/>
        </p:nvCxnSpPr>
        <p:spPr>
          <a:xfrm rot="10800000">
            <a:off x="4361480" y="9124247"/>
            <a:ext cx="0" cy="756900"/>
          </a:xfrm>
          <a:prstGeom prst="straightConnector1">
            <a:avLst/>
          </a:prstGeom>
          <a:noFill/>
          <a:ln w="63500" cap="flat" cmpd="sng">
            <a:solidFill>
              <a:schemeClr val="accent1"/>
            </a:solidFill>
            <a:prstDash val="solid"/>
            <a:miter lim="400000"/>
            <a:headEnd type="triangle" w="med" len="med"/>
            <a:tailEnd type="triangle" w="med" len="med"/>
          </a:ln>
        </p:spPr>
      </p:cxnSp>
      <p:cxnSp>
        <p:nvCxnSpPr>
          <p:cNvPr id="458" name="Google Shape;458;p56"/>
          <p:cNvCxnSpPr/>
          <p:nvPr/>
        </p:nvCxnSpPr>
        <p:spPr>
          <a:xfrm>
            <a:off x="6044598" y="10644204"/>
            <a:ext cx="791100" cy="0"/>
          </a:xfrm>
          <a:prstGeom prst="straightConnector1">
            <a:avLst/>
          </a:prstGeom>
          <a:noFill/>
          <a:ln w="63500" cap="flat" cmpd="sng">
            <a:solidFill>
              <a:schemeClr val="accent4"/>
            </a:solidFill>
            <a:prstDash val="solid"/>
            <a:miter lim="400000"/>
            <a:headEnd type="triangle" w="med" len="med"/>
            <a:tailEnd type="triangle" w="med" len="med"/>
          </a:ln>
        </p:spPr>
      </p:cxnSp>
      <p:sp>
        <p:nvSpPr>
          <p:cNvPr id="459" name="Google Shape;459;p56"/>
          <p:cNvSpPr/>
          <p:nvPr/>
        </p:nvSpPr>
        <p:spPr>
          <a:xfrm>
            <a:off x="2269066" y="3819525"/>
            <a:ext cx="37755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60" name="Google Shape;460;p56"/>
          <p:cNvSpPr/>
          <p:nvPr/>
        </p:nvSpPr>
        <p:spPr>
          <a:xfrm>
            <a:off x="16799805" y="9902197"/>
            <a:ext cx="3745500" cy="1484100"/>
          </a:xfrm>
          <a:prstGeom prst="roundRect">
            <a:avLst>
              <a:gd name="adj" fmla="val 12860"/>
            </a:avLst>
          </a:prstGeom>
          <a:solidFill>
            <a:srgbClr val="FFFFFF"/>
          </a:solidFill>
          <a:ln w="63500" cap="flat" cmpd="sng">
            <a:solidFill>
              <a:schemeClr val="accent2"/>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10</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1" name="Google Shape;461;p56"/>
          <p:cNvSpPr/>
          <p:nvPr/>
        </p:nvSpPr>
        <p:spPr>
          <a:xfrm>
            <a:off x="12216475" y="9902197"/>
            <a:ext cx="3745500" cy="1484100"/>
          </a:xfrm>
          <a:prstGeom prst="roundRect">
            <a:avLst>
              <a:gd name="adj" fmla="val 1283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9</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2" name="Google Shape;462;p56"/>
          <p:cNvSpPr/>
          <p:nvPr/>
        </p:nvSpPr>
        <p:spPr>
          <a:xfrm>
            <a:off x="6888660" y="9902197"/>
            <a:ext cx="3745500" cy="1484100"/>
          </a:xfrm>
          <a:prstGeom prst="roundRect">
            <a:avLst>
              <a:gd name="adj" fmla="val 1337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8</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3" name="Google Shape;463;p56"/>
          <p:cNvSpPr/>
          <p:nvPr/>
        </p:nvSpPr>
        <p:spPr>
          <a:xfrm>
            <a:off x="2286000" y="9902197"/>
            <a:ext cx="3726900" cy="1484100"/>
          </a:xfrm>
          <a:prstGeom prst="roundRect">
            <a:avLst>
              <a:gd name="adj" fmla="val 13203"/>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7</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4" name="Google Shape;464;p56"/>
          <p:cNvSpPr/>
          <p:nvPr/>
        </p:nvSpPr>
        <p:spPr>
          <a:xfrm>
            <a:off x="16799805" y="7611798"/>
            <a:ext cx="3745500" cy="1484100"/>
          </a:xfrm>
          <a:prstGeom prst="roundRect">
            <a:avLst>
              <a:gd name="adj" fmla="val 13145"/>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6</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5" name="Google Shape;465;p56"/>
          <p:cNvSpPr/>
          <p:nvPr/>
        </p:nvSpPr>
        <p:spPr>
          <a:xfrm>
            <a:off x="2286000" y="7611798"/>
            <a:ext cx="3767400" cy="1484100"/>
          </a:xfrm>
          <a:prstGeom prst="roundRect">
            <a:avLst>
              <a:gd name="adj" fmla="val 1348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5</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6" name="Google Shape;466;p56"/>
          <p:cNvSpPr/>
          <p:nvPr/>
        </p:nvSpPr>
        <p:spPr>
          <a:xfrm>
            <a:off x="16799805" y="5334099"/>
            <a:ext cx="3745500" cy="1484100"/>
          </a:xfrm>
          <a:prstGeom prst="roundRect">
            <a:avLst>
              <a:gd name="adj" fmla="val 13541"/>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4</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7" name="Google Shape;467;p56"/>
          <p:cNvSpPr/>
          <p:nvPr/>
        </p:nvSpPr>
        <p:spPr>
          <a:xfrm>
            <a:off x="12216475" y="5334099"/>
            <a:ext cx="3745500" cy="1484100"/>
          </a:xfrm>
          <a:prstGeom prst="roundRect">
            <a:avLst>
              <a:gd name="adj" fmla="val 1360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3</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8" name="Google Shape;468;p56"/>
          <p:cNvSpPr/>
          <p:nvPr/>
        </p:nvSpPr>
        <p:spPr>
          <a:xfrm>
            <a:off x="6888660" y="5334099"/>
            <a:ext cx="3745500" cy="1484100"/>
          </a:xfrm>
          <a:prstGeom prst="roundRect">
            <a:avLst>
              <a:gd name="adj" fmla="val 13448"/>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2</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9" name="Google Shape;469;p56"/>
          <p:cNvSpPr/>
          <p:nvPr/>
        </p:nvSpPr>
        <p:spPr>
          <a:xfrm>
            <a:off x="2286000" y="5334099"/>
            <a:ext cx="3745500" cy="1484100"/>
          </a:xfrm>
          <a:prstGeom prst="roundRect">
            <a:avLst>
              <a:gd name="adj" fmla="val 13167"/>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70" name="Google Shape;470;p56"/>
          <p:cNvSpPr/>
          <p:nvPr/>
        </p:nvSpPr>
        <p:spPr>
          <a:xfrm>
            <a:off x="11894542" y="8396089"/>
            <a:ext cx="3986400" cy="7569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Group Label</a:t>
            </a:r>
            <a:endParaRPr/>
          </a:p>
        </p:txBody>
      </p:sp>
      <p:sp>
        <p:nvSpPr>
          <p:cNvPr id="471" name="Google Shape;471;p56"/>
          <p:cNvSpPr/>
          <p:nvPr/>
        </p:nvSpPr>
        <p:spPr>
          <a:xfrm>
            <a:off x="6856910"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2" name="Google Shape;472;p56"/>
          <p:cNvSpPr/>
          <p:nvPr/>
        </p:nvSpPr>
        <p:spPr>
          <a:xfrm>
            <a:off x="1218472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3" name="Google Shape;473;p56"/>
          <p:cNvSpPr/>
          <p:nvPr/>
        </p:nvSpPr>
        <p:spPr>
          <a:xfrm>
            <a:off x="1676805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4" name="Google Shape;474;p56"/>
          <p:cNvSpPr/>
          <p:nvPr/>
        </p:nvSpPr>
        <p:spPr>
          <a:xfrm>
            <a:off x="4999641"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5" name="Google Shape;475;p56"/>
          <p:cNvSpPr/>
          <p:nvPr/>
        </p:nvSpPr>
        <p:spPr>
          <a:xfrm>
            <a:off x="4999641" y="10287049"/>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6" name="Google Shape;476;p56"/>
          <p:cNvSpPr/>
          <p:nvPr/>
        </p:nvSpPr>
        <p:spPr>
          <a:xfrm>
            <a:off x="9621074"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7" name="Google Shape;477;p56"/>
          <p:cNvSpPr/>
          <p:nvPr/>
        </p:nvSpPr>
        <p:spPr>
          <a:xfrm>
            <a:off x="9621074"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8" name="Google Shape;478;p56"/>
          <p:cNvSpPr/>
          <p:nvPr/>
        </p:nvSpPr>
        <p:spPr>
          <a:xfrm>
            <a:off x="4999641"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9" name="Google Shape;479;p56"/>
          <p:cNvSpPr/>
          <p:nvPr/>
        </p:nvSpPr>
        <p:spPr>
          <a:xfrm>
            <a:off x="1494888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0" name="Google Shape;480;p56"/>
          <p:cNvSpPr/>
          <p:nvPr/>
        </p:nvSpPr>
        <p:spPr>
          <a:xfrm>
            <a:off x="14948889"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1" name="Google Shape;481;p56"/>
          <p:cNvSpPr/>
          <p:nvPr/>
        </p:nvSpPr>
        <p:spPr>
          <a:xfrm>
            <a:off x="1953221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2" name="Google Shape;482;p56"/>
          <p:cNvSpPr/>
          <p:nvPr/>
        </p:nvSpPr>
        <p:spPr>
          <a:xfrm>
            <a:off x="19532219" y="10287049"/>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3" name="Google Shape;483;p56"/>
          <p:cNvSpPr/>
          <p:nvPr/>
        </p:nvSpPr>
        <p:spPr>
          <a:xfrm>
            <a:off x="19532219"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4" name="Google Shape;484;p56"/>
          <p:cNvSpPr/>
          <p:nvPr/>
        </p:nvSpPr>
        <p:spPr>
          <a:xfrm>
            <a:off x="5180020"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5" name="Google Shape;485;p56"/>
          <p:cNvSpPr/>
          <p:nvPr/>
        </p:nvSpPr>
        <p:spPr>
          <a:xfrm>
            <a:off x="9786039"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6" name="Google Shape;486;p56"/>
          <p:cNvSpPr/>
          <p:nvPr/>
        </p:nvSpPr>
        <p:spPr>
          <a:xfrm>
            <a:off x="15129267"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7" name="Google Shape;487;p56"/>
          <p:cNvSpPr/>
          <p:nvPr/>
        </p:nvSpPr>
        <p:spPr>
          <a:xfrm>
            <a:off x="19712595"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8" name="Google Shape;488;p56"/>
          <p:cNvSpPr/>
          <p:nvPr/>
        </p:nvSpPr>
        <p:spPr>
          <a:xfrm>
            <a:off x="5180020"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9" name="Google Shape;489;p56"/>
          <p:cNvSpPr/>
          <p:nvPr/>
        </p:nvSpPr>
        <p:spPr>
          <a:xfrm>
            <a:off x="9786039"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0" name="Google Shape;490;p56"/>
          <p:cNvSpPr/>
          <p:nvPr/>
        </p:nvSpPr>
        <p:spPr>
          <a:xfrm>
            <a:off x="15129267"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1" name="Google Shape;491;p56"/>
          <p:cNvSpPr/>
          <p:nvPr/>
        </p:nvSpPr>
        <p:spPr>
          <a:xfrm>
            <a:off x="19712595"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2" name="Google Shape;492;p56"/>
          <p:cNvSpPr/>
          <p:nvPr/>
        </p:nvSpPr>
        <p:spPr>
          <a:xfrm>
            <a:off x="5180020"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3" name="Google Shape;493;p56"/>
          <p:cNvSpPr/>
          <p:nvPr/>
        </p:nvSpPr>
        <p:spPr>
          <a:xfrm>
            <a:off x="19712595"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cxnSp>
        <p:nvCxnSpPr>
          <p:cNvPr id="498" name="Google Shape;498;p57"/>
          <p:cNvCxnSpPr/>
          <p:nvPr/>
        </p:nvCxnSpPr>
        <p:spPr>
          <a:xfrm>
            <a:off x="4188916" y="3900445"/>
            <a:ext cx="0" cy="1634700"/>
          </a:xfrm>
          <a:prstGeom prst="straightConnector1">
            <a:avLst/>
          </a:prstGeom>
          <a:noFill/>
          <a:ln w="63500" cap="flat" cmpd="sng">
            <a:solidFill>
              <a:srgbClr val="0CAD4D"/>
            </a:solidFill>
            <a:prstDash val="solid"/>
            <a:miter lim="400000"/>
            <a:headEnd type="none" w="sm" len="sm"/>
            <a:tailEnd type="triangle" w="med" len="med"/>
          </a:ln>
        </p:spPr>
      </p:cxnSp>
      <p:cxnSp>
        <p:nvCxnSpPr>
          <p:cNvPr id="499" name="Google Shape;499;p57"/>
          <p:cNvCxnSpPr/>
          <p:nvPr/>
        </p:nvCxnSpPr>
        <p:spPr>
          <a:xfrm>
            <a:off x="4976214" y="68668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500" name="Google Shape;500;p57"/>
          <p:cNvCxnSpPr/>
          <p:nvPr/>
        </p:nvCxnSpPr>
        <p:spPr>
          <a:xfrm>
            <a:off x="8811614" y="102704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501" name="Google Shape;501;p57"/>
          <p:cNvCxnSpPr/>
          <p:nvPr/>
        </p:nvCxnSpPr>
        <p:spPr>
          <a:xfrm>
            <a:off x="12608914" y="6866847"/>
            <a:ext cx="2397000" cy="0"/>
          </a:xfrm>
          <a:prstGeom prst="straightConnector1">
            <a:avLst/>
          </a:prstGeom>
          <a:noFill/>
          <a:ln w="76200" cap="flat" cmpd="sng">
            <a:solidFill>
              <a:srgbClr val="4285F4"/>
            </a:solidFill>
            <a:prstDash val="solid"/>
            <a:miter lim="400000"/>
            <a:headEnd type="none" w="sm" len="sm"/>
            <a:tailEnd type="triangle" w="med" len="med"/>
          </a:ln>
        </p:spPr>
      </p:cxnSp>
      <p:cxnSp>
        <p:nvCxnSpPr>
          <p:cNvPr id="502" name="Google Shape;502;p57"/>
          <p:cNvCxnSpPr/>
          <p:nvPr/>
        </p:nvCxnSpPr>
        <p:spPr>
          <a:xfrm>
            <a:off x="16444314" y="6866847"/>
            <a:ext cx="2397000" cy="0"/>
          </a:xfrm>
          <a:prstGeom prst="straightConnector1">
            <a:avLst/>
          </a:prstGeom>
          <a:noFill/>
          <a:ln w="76200" cap="flat" cmpd="sng">
            <a:solidFill>
              <a:srgbClr val="4285F4"/>
            </a:solidFill>
            <a:prstDash val="solid"/>
            <a:miter lim="400000"/>
            <a:headEnd type="none" w="sm" len="sm"/>
            <a:tailEnd type="triangle" w="med" len="med"/>
          </a:ln>
        </p:spPr>
      </p:cxnSp>
      <p:sp>
        <p:nvSpPr>
          <p:cNvPr id="503" name="Google Shape;503;p57"/>
          <p:cNvSpPr txBox="1"/>
          <p:nvPr/>
        </p:nvSpPr>
        <p:spPr>
          <a:xfrm>
            <a:off x="2269066" y="1551516"/>
            <a:ext cx="57291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Flow-Style Chart</a:t>
            </a:r>
            <a:endParaRPr>
              <a:solidFill>
                <a:schemeClr val="dk1"/>
              </a:solidFill>
            </a:endParaRPr>
          </a:p>
        </p:txBody>
      </p:sp>
      <p:sp>
        <p:nvSpPr>
          <p:cNvPr id="504" name="Google Shape;504;p57"/>
          <p:cNvSpPr/>
          <p:nvPr/>
        </p:nvSpPr>
        <p:spPr>
          <a:xfrm>
            <a:off x="2286000" y="3096187"/>
            <a:ext cx="38058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Start</a:t>
            </a:r>
            <a:endParaRPr/>
          </a:p>
        </p:txBody>
      </p:sp>
      <p:sp>
        <p:nvSpPr>
          <p:cNvPr id="505" name="Google Shape;505;p57"/>
          <p:cNvSpPr/>
          <p:nvPr/>
        </p:nvSpPr>
        <p:spPr>
          <a:xfrm>
            <a:off x="2286000" y="5757333"/>
            <a:ext cx="38058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Two or Three </a:t>
            </a:r>
            <a:br>
              <a:rPr lang="en-US" sz="3000" b="0" i="0" u="none" strike="noStrike" cap="none">
                <a:solidFill>
                  <a:srgbClr val="1A1A1A"/>
                </a:solidFill>
                <a:latin typeface="Google Sans Medium"/>
                <a:ea typeface="Google Sans Medium"/>
                <a:cs typeface="Google Sans Medium"/>
                <a:sym typeface="Google Sans Medium"/>
              </a:rPr>
            </a:br>
            <a:r>
              <a:rPr lang="en-US" sz="3000" b="0" i="0" u="none" strike="noStrike" cap="none">
                <a:solidFill>
                  <a:srgbClr val="1A1A1A"/>
                </a:solidFill>
                <a:latin typeface="Google Sans Medium"/>
                <a:ea typeface="Google Sans Medium"/>
                <a:cs typeface="Google Sans Medium"/>
                <a:sym typeface="Google Sans Medium"/>
              </a:rPr>
              <a:t>Line Caption</a:t>
            </a:r>
            <a:endParaRPr/>
          </a:p>
        </p:txBody>
      </p:sp>
      <p:sp>
        <p:nvSpPr>
          <p:cNvPr id="506" name="Google Shape;506;p57"/>
          <p:cNvSpPr/>
          <p:nvPr/>
        </p:nvSpPr>
        <p:spPr>
          <a:xfrm>
            <a:off x="7658100"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507" name="Google Shape;507;p57"/>
          <p:cNvSpPr/>
          <p:nvPr/>
        </p:nvSpPr>
        <p:spPr>
          <a:xfrm>
            <a:off x="11476566"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508" name="Google Shape;508;p57"/>
          <p:cNvSpPr/>
          <p:nvPr/>
        </p:nvSpPr>
        <p:spPr>
          <a:xfrm>
            <a:off x="15287955" y="5757333"/>
            <a:ext cx="29643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  </a:t>
            </a:r>
            <a:endParaRPr/>
          </a:p>
        </p:txBody>
      </p:sp>
      <p:sp>
        <p:nvSpPr>
          <p:cNvPr id="509" name="Google Shape;509;p57"/>
          <p:cNvSpPr/>
          <p:nvPr/>
        </p:nvSpPr>
        <p:spPr>
          <a:xfrm>
            <a:off x="19083534" y="5757333"/>
            <a:ext cx="298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510" name="Google Shape;510;p57"/>
          <p:cNvSpPr/>
          <p:nvPr/>
        </p:nvSpPr>
        <p:spPr>
          <a:xfrm>
            <a:off x="5307707"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11" name="Google Shape;511;p57"/>
          <p:cNvSpPr/>
          <p:nvPr/>
        </p:nvSpPr>
        <p:spPr>
          <a:xfrm>
            <a:off x="7626350" y="9157394"/>
            <a:ext cx="2989200" cy="2282400"/>
          </a:xfrm>
          <a:prstGeom prst="roundRect">
            <a:avLst>
              <a:gd name="adj" fmla="val 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Decision</a:t>
            </a:r>
            <a:br>
              <a:rPr lang="en-US" sz="3000" b="1" i="0" u="none" strike="noStrike" cap="none">
                <a:solidFill>
                  <a:srgbClr val="FFFFFF"/>
                </a:solidFill>
                <a:latin typeface="Google Sans"/>
                <a:ea typeface="Google Sans"/>
                <a:cs typeface="Google Sans"/>
                <a:sym typeface="Google Sans"/>
              </a:rPr>
            </a:br>
            <a:r>
              <a:rPr lang="en-US" sz="3000" b="1" i="0" u="none" strike="noStrike" cap="none">
                <a:solidFill>
                  <a:srgbClr val="FFFFFF"/>
                </a:solidFill>
                <a:latin typeface="Google Sans"/>
                <a:ea typeface="Google Sans"/>
                <a:cs typeface="Google Sans"/>
                <a:sym typeface="Google Sans"/>
              </a:rPr>
              <a:t> Node?</a:t>
            </a:r>
            <a:endParaRPr/>
          </a:p>
        </p:txBody>
      </p:sp>
      <p:cxnSp>
        <p:nvCxnSpPr>
          <p:cNvPr id="512" name="Google Shape;512;p57"/>
          <p:cNvCxnSpPr>
            <a:stCxn id="509" idx="2"/>
            <a:endCxn id="511" idx="0"/>
          </p:cNvCxnSpPr>
          <p:nvPr/>
        </p:nvCxnSpPr>
        <p:spPr>
          <a:xfrm rot="5400000">
            <a:off x="14258484" y="2838783"/>
            <a:ext cx="1181100" cy="11456400"/>
          </a:xfrm>
          <a:prstGeom prst="bentConnector3">
            <a:avLst>
              <a:gd name="adj1" fmla="val 49994"/>
            </a:avLst>
          </a:prstGeom>
          <a:noFill/>
          <a:ln w="63500" cap="flat" cmpd="sng">
            <a:solidFill>
              <a:schemeClr val="accent1"/>
            </a:solidFill>
            <a:prstDash val="solid"/>
            <a:miter lim="400000"/>
            <a:headEnd type="none" w="sm" len="sm"/>
            <a:tailEnd type="triangle" w="med" len="med"/>
          </a:ln>
        </p:spPr>
      </p:cxnSp>
      <p:sp>
        <p:nvSpPr>
          <p:cNvPr id="513" name="Google Shape;513;p57"/>
          <p:cNvSpPr/>
          <p:nvPr/>
        </p:nvSpPr>
        <p:spPr>
          <a:xfrm>
            <a:off x="6526530" y="7119619"/>
            <a:ext cx="1099818" cy="3178818"/>
          </a:xfrm>
          <a:custGeom>
            <a:avLst/>
            <a:gdLst/>
            <a:ahLst/>
            <a:cxnLst/>
            <a:rect l="l" t="t" r="r" b="b"/>
            <a:pathLst>
              <a:path w="21600" h="21600" extrusionOk="0">
                <a:moveTo>
                  <a:pt x="0" y="0"/>
                </a:moveTo>
                <a:lnTo>
                  <a:pt x="0" y="21600"/>
                </a:lnTo>
                <a:lnTo>
                  <a:pt x="21600" y="21600"/>
                </a:lnTo>
              </a:path>
            </a:pathLst>
          </a:custGeom>
          <a:noFill/>
          <a:ln w="63500" cap="flat" cmpd="sng">
            <a:solidFill>
              <a:srgbClr val="0CAD4D"/>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Google Sans"/>
              <a:buNone/>
            </a:pPr>
            <a:endParaRPr sz="4000" b="0" i="0" u="none" strike="noStrike" cap="none">
              <a:solidFill>
                <a:srgbClr val="000000"/>
              </a:solidFill>
              <a:latin typeface="Google Sans"/>
              <a:ea typeface="Google Sans"/>
              <a:cs typeface="Google Sans"/>
              <a:sym typeface="Google Sans"/>
            </a:endParaRPr>
          </a:p>
        </p:txBody>
      </p:sp>
      <p:sp>
        <p:nvSpPr>
          <p:cNvPr id="514" name="Google Shape;514;p57"/>
          <p:cNvSpPr/>
          <p:nvPr/>
        </p:nvSpPr>
        <p:spPr>
          <a:xfrm>
            <a:off x="5799038" y="8694556"/>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1A853"/>
              </a:buClr>
              <a:buSzPts val="2500"/>
              <a:buFont typeface="Google Sans"/>
              <a:buNone/>
            </a:pPr>
            <a:r>
              <a:rPr lang="en-US" sz="2500" b="1" i="0" u="none" strike="noStrike" cap="none">
                <a:solidFill>
                  <a:srgbClr val="31A853"/>
                </a:solidFill>
                <a:latin typeface="Google Sans"/>
                <a:ea typeface="Google Sans"/>
                <a:cs typeface="Google Sans"/>
                <a:sym typeface="Google Sans"/>
              </a:rPr>
              <a:t>Yes</a:t>
            </a:r>
            <a:endParaRPr/>
          </a:p>
        </p:txBody>
      </p:sp>
      <p:sp>
        <p:nvSpPr>
          <p:cNvPr id="515" name="Google Shape;515;p57"/>
          <p:cNvSpPr/>
          <p:nvPr/>
        </p:nvSpPr>
        <p:spPr>
          <a:xfrm>
            <a:off x="19085719" y="9929679"/>
            <a:ext cx="29574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End</a:t>
            </a:r>
            <a:endParaRPr/>
          </a:p>
        </p:txBody>
      </p:sp>
      <p:cxnSp>
        <p:nvCxnSpPr>
          <p:cNvPr id="516" name="Google Shape;516;p57"/>
          <p:cNvCxnSpPr/>
          <p:nvPr/>
        </p:nvCxnSpPr>
        <p:spPr>
          <a:xfrm>
            <a:off x="126089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cxnSp>
        <p:nvCxnSpPr>
          <p:cNvPr id="517" name="Google Shape;517;p57"/>
          <p:cNvCxnSpPr/>
          <p:nvPr/>
        </p:nvCxnSpPr>
        <p:spPr>
          <a:xfrm>
            <a:off x="164443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sp>
        <p:nvSpPr>
          <p:cNvPr id="518" name="Google Shape;518;p57"/>
          <p:cNvSpPr/>
          <p:nvPr/>
        </p:nvSpPr>
        <p:spPr>
          <a:xfrm>
            <a:off x="11476566" y="9189144"/>
            <a:ext cx="29574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sp>
        <p:nvSpPr>
          <p:cNvPr id="519" name="Google Shape;519;p57"/>
          <p:cNvSpPr/>
          <p:nvPr/>
        </p:nvSpPr>
        <p:spPr>
          <a:xfrm>
            <a:off x="15287955" y="9189144"/>
            <a:ext cx="29643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F</a:t>
            </a:r>
            <a:endParaRPr/>
          </a:p>
        </p:txBody>
      </p:sp>
      <p:sp>
        <p:nvSpPr>
          <p:cNvPr id="520" name="Google Shape;520;p57"/>
          <p:cNvSpPr/>
          <p:nvPr/>
        </p:nvSpPr>
        <p:spPr>
          <a:xfrm>
            <a:off x="9837638" y="10906720"/>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94235"/>
              </a:buClr>
              <a:buSzPts val="2500"/>
              <a:buFont typeface="Google Sans"/>
              <a:buNone/>
            </a:pPr>
            <a:r>
              <a:rPr lang="en-US" sz="2500" b="1" i="0" u="none" strike="noStrike" cap="none">
                <a:solidFill>
                  <a:srgbClr val="E94235"/>
                </a:solidFill>
                <a:latin typeface="Google Sans"/>
                <a:ea typeface="Google Sans"/>
                <a:cs typeface="Google Sans"/>
                <a:sym typeface="Google Sans"/>
              </a:rPr>
              <a:t>No</a:t>
            </a:r>
            <a:endParaRPr/>
          </a:p>
        </p:txBody>
      </p:sp>
      <p:sp>
        <p:nvSpPr>
          <p:cNvPr id="521" name="Google Shape;521;p57"/>
          <p:cNvSpPr/>
          <p:nvPr/>
        </p:nvSpPr>
        <p:spPr>
          <a:xfrm>
            <a:off x="13379844"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22" name="Google Shape;522;p57"/>
          <p:cNvSpPr/>
          <p:nvPr/>
        </p:nvSpPr>
        <p:spPr>
          <a:xfrm>
            <a:off x="17096709"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23" name="Google Shape;523;p57"/>
          <p:cNvSpPr/>
          <p:nvPr/>
        </p:nvSpPr>
        <p:spPr>
          <a:xfrm>
            <a:off x="9508058"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cxnSp>
        <p:nvCxnSpPr>
          <p:cNvPr id="528" name="Google Shape;528;p58"/>
          <p:cNvCxnSpPr/>
          <p:nvPr/>
        </p:nvCxnSpPr>
        <p:spPr>
          <a:xfrm rot="10800000">
            <a:off x="12192000" y="7986123"/>
            <a:ext cx="0" cy="1269900"/>
          </a:xfrm>
          <a:prstGeom prst="straightConnector1">
            <a:avLst/>
          </a:prstGeom>
          <a:noFill/>
          <a:ln w="76200" cap="flat" cmpd="sng">
            <a:solidFill>
              <a:schemeClr val="accent1"/>
            </a:solidFill>
            <a:prstDash val="solid"/>
            <a:miter lim="400000"/>
            <a:headEnd type="none" w="sm" len="sm"/>
            <a:tailEnd type="none" w="sm" len="sm"/>
          </a:ln>
        </p:spPr>
      </p:cxnSp>
      <p:sp>
        <p:nvSpPr>
          <p:cNvPr id="529" name="Google Shape;529;p58"/>
          <p:cNvSpPr txBox="1"/>
          <p:nvPr/>
        </p:nvSpPr>
        <p:spPr>
          <a:xfrm>
            <a:off x="2269066" y="1551516"/>
            <a:ext cx="43302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Group Chart</a:t>
            </a:r>
            <a:endParaRPr>
              <a:solidFill>
                <a:schemeClr val="dk1"/>
              </a:solidFill>
            </a:endParaRPr>
          </a:p>
        </p:txBody>
      </p:sp>
      <p:sp>
        <p:nvSpPr>
          <p:cNvPr id="530" name="Google Shape;530;p58"/>
          <p:cNvSpPr/>
          <p:nvPr/>
        </p:nvSpPr>
        <p:spPr>
          <a:xfrm>
            <a:off x="2294499"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1" name="Google Shape;531;p58"/>
          <p:cNvSpPr txBox="1"/>
          <p:nvPr/>
        </p:nvSpPr>
        <p:spPr>
          <a:xfrm>
            <a:off x="2741613"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2" name="Google Shape;532;p58"/>
          <p:cNvSpPr/>
          <p:nvPr/>
        </p:nvSpPr>
        <p:spPr>
          <a:xfrm>
            <a:off x="5685704"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58"/>
          <p:cNvSpPr txBox="1"/>
          <p:nvPr/>
        </p:nvSpPr>
        <p:spPr>
          <a:xfrm>
            <a:off x="6132817"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4" name="Google Shape;534;p58"/>
          <p:cNvSpPr/>
          <p:nvPr/>
        </p:nvSpPr>
        <p:spPr>
          <a:xfrm>
            <a:off x="907690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58"/>
          <p:cNvSpPr txBox="1"/>
          <p:nvPr/>
        </p:nvSpPr>
        <p:spPr>
          <a:xfrm>
            <a:off x="952402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6" name="Google Shape;536;p58"/>
          <p:cNvSpPr/>
          <p:nvPr/>
        </p:nvSpPr>
        <p:spPr>
          <a:xfrm>
            <a:off x="1585931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58"/>
          <p:cNvSpPr txBox="1"/>
          <p:nvPr/>
        </p:nvSpPr>
        <p:spPr>
          <a:xfrm>
            <a:off x="1630643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8" name="Google Shape;538;p58"/>
          <p:cNvSpPr/>
          <p:nvPr/>
        </p:nvSpPr>
        <p:spPr>
          <a:xfrm>
            <a:off x="19250520"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9" name="Google Shape;539;p58"/>
          <p:cNvSpPr txBox="1"/>
          <p:nvPr/>
        </p:nvSpPr>
        <p:spPr>
          <a:xfrm>
            <a:off x="19697634"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40" name="Google Shape;540;p58"/>
          <p:cNvSpPr/>
          <p:nvPr/>
        </p:nvSpPr>
        <p:spPr>
          <a:xfrm>
            <a:off x="12468112"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1" name="Google Shape;541;p58"/>
          <p:cNvSpPr txBox="1"/>
          <p:nvPr/>
        </p:nvSpPr>
        <p:spPr>
          <a:xfrm>
            <a:off x="12915226"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pic>
        <p:nvPicPr>
          <p:cNvPr id="542" name="Google Shape;542;p58" descr="Image"/>
          <p:cNvPicPr preferRelativeResize="0"/>
          <p:nvPr/>
        </p:nvPicPr>
        <p:blipFill rotWithShape="1">
          <a:blip r:embed="rId3">
            <a:alphaModFix/>
          </a:blip>
          <a:srcRect/>
          <a:stretch/>
        </p:blipFill>
        <p:spPr>
          <a:xfrm>
            <a:off x="2306372" y="7183708"/>
            <a:ext cx="19771259" cy="853114"/>
          </a:xfrm>
          <a:prstGeom prst="rect">
            <a:avLst/>
          </a:prstGeom>
          <a:noFill/>
          <a:ln>
            <a:noFill/>
          </a:ln>
        </p:spPr>
      </p:pic>
      <p:sp>
        <p:nvSpPr>
          <p:cNvPr id="543" name="Google Shape;543;p58"/>
          <p:cNvSpPr/>
          <p:nvPr/>
        </p:nvSpPr>
        <p:spPr>
          <a:xfrm>
            <a:off x="3115700"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4" name="Google Shape;544;p58"/>
          <p:cNvSpPr/>
          <p:nvPr/>
        </p:nvSpPr>
        <p:spPr>
          <a:xfrm>
            <a:off x="6508874"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5" name="Google Shape;545;p58"/>
          <p:cNvSpPr/>
          <p:nvPr/>
        </p:nvSpPr>
        <p:spPr>
          <a:xfrm>
            <a:off x="9902049"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6" name="Google Shape;546;p58"/>
          <p:cNvSpPr/>
          <p:nvPr/>
        </p:nvSpPr>
        <p:spPr>
          <a:xfrm>
            <a:off x="13295223"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7" name="Google Shape;547;p58"/>
          <p:cNvSpPr/>
          <p:nvPr/>
        </p:nvSpPr>
        <p:spPr>
          <a:xfrm>
            <a:off x="16688398"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8" name="Google Shape;548;p58"/>
          <p:cNvSpPr/>
          <p:nvPr/>
        </p:nvSpPr>
        <p:spPr>
          <a:xfrm>
            <a:off x="20081572"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9" name="Google Shape;549;p58"/>
          <p:cNvSpPr/>
          <p:nvPr/>
        </p:nvSpPr>
        <p:spPr>
          <a:xfrm>
            <a:off x="10665569" y="9150449"/>
            <a:ext cx="3046800" cy="3039900"/>
          </a:xfrm>
          <a:prstGeom prst="roundRect">
            <a:avLst>
              <a:gd name="adj" fmla="val 8075"/>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0" name="Google Shape;550;p58"/>
          <p:cNvSpPr txBox="1"/>
          <p:nvPr/>
        </p:nvSpPr>
        <p:spPr>
          <a:xfrm>
            <a:off x="11219624" y="11285882"/>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51" name="Google Shape;551;p58"/>
          <p:cNvSpPr/>
          <p:nvPr/>
        </p:nvSpPr>
        <p:spPr>
          <a:xfrm>
            <a:off x="11597651" y="9753675"/>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2" name="Google Shape;552;p58"/>
          <p:cNvSpPr/>
          <p:nvPr/>
        </p:nvSpPr>
        <p:spPr>
          <a:xfrm>
            <a:off x="3430357"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3" name="Google Shape;553;p58"/>
          <p:cNvSpPr/>
          <p:nvPr/>
        </p:nvSpPr>
        <p:spPr>
          <a:xfrm>
            <a:off x="682246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4" name="Google Shape;554;p58"/>
          <p:cNvSpPr/>
          <p:nvPr/>
        </p:nvSpPr>
        <p:spPr>
          <a:xfrm>
            <a:off x="1021457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5" name="Google Shape;555;p58"/>
          <p:cNvSpPr/>
          <p:nvPr/>
        </p:nvSpPr>
        <p:spPr>
          <a:xfrm>
            <a:off x="1360668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6" name="Google Shape;556;p58"/>
          <p:cNvSpPr/>
          <p:nvPr/>
        </p:nvSpPr>
        <p:spPr>
          <a:xfrm>
            <a:off x="1699879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7" name="Google Shape;557;p58"/>
          <p:cNvSpPr/>
          <p:nvPr/>
        </p:nvSpPr>
        <p:spPr>
          <a:xfrm>
            <a:off x="20390909"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8" name="Google Shape;558;p58"/>
          <p:cNvSpPr/>
          <p:nvPr/>
        </p:nvSpPr>
        <p:spPr>
          <a:xfrm>
            <a:off x="11900848" y="10070333"/>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59"/>
          <p:cNvCxnSpPr/>
          <p:nvPr/>
        </p:nvCxnSpPr>
        <p:spPr>
          <a:xfrm>
            <a:off x="3023923"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64" name="Google Shape;564;p59"/>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sp>
        <p:nvSpPr>
          <p:cNvPr id="565" name="Google Shape;565;p59"/>
          <p:cNvSpPr/>
          <p:nvPr/>
        </p:nvSpPr>
        <p:spPr>
          <a:xfrm>
            <a:off x="2300618" y="8385505"/>
            <a:ext cx="9894300" cy="30582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6" name="Google Shape;566;p59"/>
          <p:cNvSpPr/>
          <p:nvPr/>
        </p:nvSpPr>
        <p:spPr>
          <a:xfrm>
            <a:off x="3125442"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7" name="Google Shape;567;p59"/>
          <p:cNvSpPr txBox="1"/>
          <p:nvPr/>
        </p:nvSpPr>
        <p:spPr>
          <a:xfrm>
            <a:off x="3406311"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68" name="Google Shape;568;p59"/>
          <p:cNvSpPr/>
          <p:nvPr/>
        </p:nvSpPr>
        <p:spPr>
          <a:xfrm>
            <a:off x="5274040"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9" name="Google Shape;569;p59"/>
          <p:cNvSpPr txBox="1"/>
          <p:nvPr/>
        </p:nvSpPr>
        <p:spPr>
          <a:xfrm>
            <a:off x="5554908"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0" name="Google Shape;570;p59"/>
          <p:cNvSpPr/>
          <p:nvPr/>
        </p:nvSpPr>
        <p:spPr>
          <a:xfrm>
            <a:off x="7422636"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1" name="Google Shape;571;p59"/>
          <p:cNvSpPr txBox="1"/>
          <p:nvPr/>
        </p:nvSpPr>
        <p:spPr>
          <a:xfrm>
            <a:off x="7703504"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2" name="Google Shape;572;p59"/>
          <p:cNvSpPr/>
          <p:nvPr/>
        </p:nvSpPr>
        <p:spPr>
          <a:xfrm>
            <a:off x="9571234"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59"/>
          <p:cNvSpPr txBox="1"/>
          <p:nvPr/>
        </p:nvSpPr>
        <p:spPr>
          <a:xfrm>
            <a:off x="9852102"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4" name="Google Shape;574;p59"/>
          <p:cNvSpPr/>
          <p:nvPr/>
        </p:nvSpPr>
        <p:spPr>
          <a:xfrm>
            <a:off x="2307166"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A</a:t>
            </a:r>
            <a:endParaRPr/>
          </a:p>
        </p:txBody>
      </p:sp>
      <p:sp>
        <p:nvSpPr>
          <p:cNvPr id="575" name="Google Shape;575;p59"/>
          <p:cNvSpPr/>
          <p:nvPr/>
        </p:nvSpPr>
        <p:spPr>
          <a:xfrm>
            <a:off x="5751151"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B</a:t>
            </a:r>
            <a:endParaRPr/>
          </a:p>
        </p:txBody>
      </p:sp>
      <p:sp>
        <p:nvSpPr>
          <p:cNvPr id="576" name="Google Shape;576;p59"/>
          <p:cNvSpPr/>
          <p:nvPr/>
        </p:nvSpPr>
        <p:spPr>
          <a:xfrm>
            <a:off x="9195137"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C</a:t>
            </a:r>
            <a:endParaRPr/>
          </a:p>
        </p:txBody>
      </p:sp>
      <p:cxnSp>
        <p:nvCxnSpPr>
          <p:cNvPr id="577" name="Google Shape;577;p59"/>
          <p:cNvCxnSpPr>
            <a:stCxn id="572" idx="0"/>
            <a:endCxn id="576" idx="0"/>
          </p:cNvCxnSpPr>
          <p:nvPr/>
        </p:nvCxnSpPr>
        <p:spPr>
          <a:xfrm rot="10800000" flipH="1">
            <a:off x="10470634" y="6500846"/>
            <a:ext cx="2031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78" name="Google Shape;578;p59"/>
          <p:cNvCxnSpPr>
            <a:stCxn id="576" idx="0"/>
            <a:endCxn id="568" idx="0"/>
          </p:cNvCxnSpPr>
          <p:nvPr/>
        </p:nvCxnSpPr>
        <p:spPr>
          <a:xfrm flipH="1">
            <a:off x="6173537" y="6500797"/>
            <a:ext cx="4500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79" name="Google Shape;579;p59"/>
          <p:cNvCxnSpPr>
            <a:stCxn id="572" idx="0"/>
            <a:endCxn id="575" idx="0"/>
          </p:cNvCxnSpPr>
          <p:nvPr/>
        </p:nvCxnSpPr>
        <p:spPr>
          <a:xfrm rot="10800000">
            <a:off x="7229734" y="6500846"/>
            <a:ext cx="32409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80" name="Google Shape;580;p59"/>
          <p:cNvCxnSpPr>
            <a:stCxn id="575" idx="0"/>
            <a:endCxn id="566" idx="0"/>
          </p:cNvCxnSpPr>
          <p:nvPr/>
        </p:nvCxnSpPr>
        <p:spPr>
          <a:xfrm flipH="1">
            <a:off x="4024951" y="6500797"/>
            <a:ext cx="32049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1" name="Google Shape;581;p59"/>
          <p:cNvCxnSpPr>
            <a:stCxn id="574" idx="0"/>
            <a:endCxn id="570" idx="0"/>
          </p:cNvCxnSpPr>
          <p:nvPr/>
        </p:nvCxnSpPr>
        <p:spPr>
          <a:xfrm>
            <a:off x="3785866" y="6500797"/>
            <a:ext cx="4536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2" name="Google Shape;582;p59"/>
          <p:cNvCxnSpPr>
            <a:stCxn id="574" idx="0"/>
            <a:endCxn id="568" idx="0"/>
          </p:cNvCxnSpPr>
          <p:nvPr/>
        </p:nvCxnSpPr>
        <p:spPr>
          <a:xfrm>
            <a:off x="3785866" y="6500797"/>
            <a:ext cx="23877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3" name="Google Shape;583;p59"/>
          <p:cNvCxnSpPr>
            <a:stCxn id="584" idx="0"/>
            <a:endCxn id="574" idx="0"/>
          </p:cNvCxnSpPr>
          <p:nvPr/>
        </p:nvCxnSpPr>
        <p:spPr>
          <a:xfrm flipH="1">
            <a:off x="3785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5" name="Google Shape;585;p59"/>
          <p:cNvCxnSpPr>
            <a:stCxn id="584" idx="0"/>
            <a:endCxn id="575" idx="0"/>
          </p:cNvCxnSpPr>
          <p:nvPr/>
        </p:nvCxnSpPr>
        <p:spPr>
          <a:xfrm>
            <a:off x="7229827" y="4622754"/>
            <a:ext cx="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6" name="Google Shape;586;p59"/>
          <p:cNvCxnSpPr>
            <a:stCxn id="584" idx="0"/>
            <a:endCxn id="576" idx="0"/>
          </p:cNvCxnSpPr>
          <p:nvPr/>
        </p:nvCxnSpPr>
        <p:spPr>
          <a:xfrm>
            <a:off x="7229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sp>
        <p:nvSpPr>
          <p:cNvPr id="587" name="Google Shape;587;p59"/>
          <p:cNvSpPr/>
          <p:nvPr/>
        </p:nvSpPr>
        <p:spPr>
          <a:xfrm>
            <a:off x="2307166"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A</a:t>
            </a:r>
            <a:endParaRPr/>
          </a:p>
        </p:txBody>
      </p:sp>
      <p:cxnSp>
        <p:nvCxnSpPr>
          <p:cNvPr id="588" name="Google Shape;588;p59"/>
          <p:cNvCxnSpPr/>
          <p:nvPr/>
        </p:nvCxnSpPr>
        <p:spPr>
          <a:xfrm>
            <a:off x="512400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89" name="Google Shape;589;p59"/>
          <p:cNvSpPr/>
          <p:nvPr/>
        </p:nvSpPr>
        <p:spPr>
          <a:xfrm>
            <a:off x="4404031"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B</a:t>
            </a:r>
            <a:endParaRPr/>
          </a:p>
        </p:txBody>
      </p:sp>
      <p:cxnSp>
        <p:nvCxnSpPr>
          <p:cNvPr id="590" name="Google Shape;590;p59"/>
          <p:cNvCxnSpPr/>
          <p:nvPr/>
        </p:nvCxnSpPr>
        <p:spPr>
          <a:xfrm>
            <a:off x="7224092"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1" name="Google Shape;591;p59"/>
          <p:cNvSpPr/>
          <p:nvPr/>
        </p:nvSpPr>
        <p:spPr>
          <a:xfrm>
            <a:off x="6500895"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t>
            </a:r>
            <a:endParaRPr/>
          </a:p>
        </p:txBody>
      </p:sp>
      <p:cxnSp>
        <p:nvCxnSpPr>
          <p:cNvPr id="592" name="Google Shape;592;p59"/>
          <p:cNvCxnSpPr/>
          <p:nvPr/>
        </p:nvCxnSpPr>
        <p:spPr>
          <a:xfrm>
            <a:off x="932417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3" name="Google Shape;593;p59"/>
          <p:cNvSpPr/>
          <p:nvPr/>
        </p:nvSpPr>
        <p:spPr>
          <a:xfrm>
            <a:off x="8597759"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D</a:t>
            </a:r>
            <a:endParaRPr/>
          </a:p>
        </p:txBody>
      </p:sp>
      <p:cxnSp>
        <p:nvCxnSpPr>
          <p:cNvPr id="594" name="Google Shape;594;p59"/>
          <p:cNvCxnSpPr/>
          <p:nvPr/>
        </p:nvCxnSpPr>
        <p:spPr>
          <a:xfrm>
            <a:off x="11424261"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5" name="Google Shape;595;p59"/>
          <p:cNvSpPr/>
          <p:nvPr/>
        </p:nvSpPr>
        <p:spPr>
          <a:xfrm>
            <a:off x="10694623"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a:t>
            </a:r>
            <a:endParaRPr/>
          </a:p>
        </p:txBody>
      </p:sp>
      <p:sp>
        <p:nvSpPr>
          <p:cNvPr id="596" name="Google Shape;596;p59"/>
          <p:cNvSpPr/>
          <p:nvPr/>
        </p:nvSpPr>
        <p:spPr>
          <a:xfrm>
            <a:off x="3629323"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7" name="Google Shape;597;p59"/>
          <p:cNvSpPr/>
          <p:nvPr/>
        </p:nvSpPr>
        <p:spPr>
          <a:xfrm>
            <a:off x="5777921"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8" name="Google Shape;598;p59"/>
          <p:cNvSpPr/>
          <p:nvPr/>
        </p:nvSpPr>
        <p:spPr>
          <a:xfrm>
            <a:off x="7926517"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9" name="Google Shape;599;p59"/>
          <p:cNvSpPr/>
          <p:nvPr/>
        </p:nvSpPr>
        <p:spPr>
          <a:xfrm>
            <a:off x="10095135"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0" name="Google Shape;600;p59"/>
          <p:cNvSpPr/>
          <p:nvPr/>
        </p:nvSpPr>
        <p:spPr>
          <a:xfrm>
            <a:off x="10280894"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1" name="Google Shape;601;p59"/>
          <p:cNvSpPr/>
          <p:nvPr/>
        </p:nvSpPr>
        <p:spPr>
          <a:xfrm>
            <a:off x="8116906"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2" name="Google Shape;602;p59"/>
          <p:cNvSpPr/>
          <p:nvPr/>
        </p:nvSpPr>
        <p:spPr>
          <a:xfrm>
            <a:off x="5958299"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3" name="Google Shape;603;p59"/>
          <p:cNvSpPr/>
          <p:nvPr/>
        </p:nvSpPr>
        <p:spPr>
          <a:xfrm>
            <a:off x="3809702"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4" name="Google Shape;584;p59"/>
          <p:cNvSpPr/>
          <p:nvPr/>
        </p:nvSpPr>
        <p:spPr>
          <a:xfrm>
            <a:off x="2289277" y="4622754"/>
            <a:ext cx="9881100" cy="1034100"/>
          </a:xfrm>
          <a:prstGeom prst="roundRect">
            <a:avLst>
              <a:gd name="adj" fmla="val 19159"/>
            </a:avLst>
          </a:prstGeom>
          <a:solidFill>
            <a:schemeClr val="accent4"/>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4000"/>
              <a:buFont typeface="Google Sans Medium"/>
              <a:buNone/>
            </a:pPr>
            <a:r>
              <a:rPr lang="en-US" sz="4000" b="0" i="0" u="none" strike="noStrike" cap="none">
                <a:solidFill>
                  <a:srgbClr val="FFFFFF"/>
                </a:solidFill>
                <a:latin typeface="Google Sans Medium"/>
                <a:ea typeface="Google Sans Medium"/>
                <a:cs typeface="Google Sans Medium"/>
                <a:sym typeface="Google Sans Medium"/>
              </a:rPr>
              <a:t>Layer 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0"/>
          <p:cNvSpPr/>
          <p:nvPr/>
        </p:nvSpPr>
        <p:spPr>
          <a:xfrm>
            <a:off x="228176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9" name="Google Shape;609;p60"/>
          <p:cNvSpPr txBox="1"/>
          <p:nvPr/>
        </p:nvSpPr>
        <p:spPr>
          <a:xfrm>
            <a:off x="2269066" y="1551516"/>
            <a:ext cx="6324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Big Portfolio Chart</a:t>
            </a:r>
            <a:endParaRPr>
              <a:solidFill>
                <a:schemeClr val="dk1"/>
              </a:solidFill>
            </a:endParaRPr>
          </a:p>
        </p:txBody>
      </p:sp>
      <p:sp>
        <p:nvSpPr>
          <p:cNvPr id="610" name="Google Shape;610;p60"/>
          <p:cNvSpPr/>
          <p:nvPr/>
        </p:nvSpPr>
        <p:spPr>
          <a:xfrm>
            <a:off x="2281766" y="3036046"/>
            <a:ext cx="3808200" cy="7386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One</a:t>
            </a:r>
            <a:endParaRPr/>
          </a:p>
        </p:txBody>
      </p:sp>
      <p:sp>
        <p:nvSpPr>
          <p:cNvPr id="611" name="Google Shape;611;p60"/>
          <p:cNvSpPr txBox="1"/>
          <p:nvPr/>
        </p:nvSpPr>
        <p:spPr>
          <a:xfrm>
            <a:off x="321343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2" name="Google Shape;612;p60"/>
          <p:cNvSpPr txBox="1"/>
          <p:nvPr/>
        </p:nvSpPr>
        <p:spPr>
          <a:xfrm>
            <a:off x="321343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3" name="Google Shape;613;p60"/>
          <p:cNvSpPr txBox="1"/>
          <p:nvPr/>
        </p:nvSpPr>
        <p:spPr>
          <a:xfrm>
            <a:off x="321343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4" name="Google Shape;614;p60"/>
          <p:cNvSpPr/>
          <p:nvPr/>
        </p:nvSpPr>
        <p:spPr>
          <a:xfrm>
            <a:off x="6323256" y="3036046"/>
            <a:ext cx="3808200" cy="7386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Two</a:t>
            </a:r>
            <a:endParaRPr/>
          </a:p>
        </p:txBody>
      </p:sp>
      <p:sp>
        <p:nvSpPr>
          <p:cNvPr id="615" name="Google Shape;615;p60"/>
          <p:cNvSpPr/>
          <p:nvPr/>
        </p:nvSpPr>
        <p:spPr>
          <a:xfrm>
            <a:off x="10326646" y="3036046"/>
            <a:ext cx="3808200" cy="7386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Three</a:t>
            </a:r>
            <a:endParaRPr/>
          </a:p>
        </p:txBody>
      </p:sp>
      <p:sp>
        <p:nvSpPr>
          <p:cNvPr id="616" name="Google Shape;616;p60"/>
          <p:cNvSpPr/>
          <p:nvPr/>
        </p:nvSpPr>
        <p:spPr>
          <a:xfrm>
            <a:off x="14330036" y="3036046"/>
            <a:ext cx="3808200" cy="7386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Four</a:t>
            </a:r>
            <a:endParaRPr/>
          </a:p>
        </p:txBody>
      </p:sp>
      <p:sp>
        <p:nvSpPr>
          <p:cNvPr id="617" name="Google Shape;617;p60"/>
          <p:cNvSpPr/>
          <p:nvPr/>
        </p:nvSpPr>
        <p:spPr>
          <a:xfrm>
            <a:off x="3645792" y="914127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8" name="Google Shape;618;p60"/>
          <p:cNvSpPr/>
          <p:nvPr/>
        </p:nvSpPr>
        <p:spPr>
          <a:xfrm>
            <a:off x="3645792" y="6917380"/>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9" name="Google Shape;619;p60"/>
          <p:cNvSpPr/>
          <p:nvPr/>
        </p:nvSpPr>
        <p:spPr>
          <a:xfrm>
            <a:off x="3645792" y="4658802"/>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0" name="Google Shape;620;p60"/>
          <p:cNvSpPr/>
          <p:nvPr/>
        </p:nvSpPr>
        <p:spPr>
          <a:xfrm>
            <a:off x="396045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1" name="Google Shape;621;p60"/>
          <p:cNvSpPr/>
          <p:nvPr/>
        </p:nvSpPr>
        <p:spPr>
          <a:xfrm>
            <a:off x="396045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2" name="Google Shape;622;p60"/>
          <p:cNvSpPr/>
          <p:nvPr/>
        </p:nvSpPr>
        <p:spPr>
          <a:xfrm>
            <a:off x="396045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3" name="Google Shape;623;p60"/>
          <p:cNvSpPr/>
          <p:nvPr/>
        </p:nvSpPr>
        <p:spPr>
          <a:xfrm>
            <a:off x="628515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4" name="Google Shape;624;p60"/>
          <p:cNvSpPr txBox="1"/>
          <p:nvPr/>
        </p:nvSpPr>
        <p:spPr>
          <a:xfrm>
            <a:off x="721682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5" name="Google Shape;625;p60"/>
          <p:cNvSpPr txBox="1"/>
          <p:nvPr/>
        </p:nvSpPr>
        <p:spPr>
          <a:xfrm>
            <a:off x="721682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6" name="Google Shape;626;p60"/>
          <p:cNvSpPr txBox="1"/>
          <p:nvPr/>
        </p:nvSpPr>
        <p:spPr>
          <a:xfrm>
            <a:off x="721682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7" name="Google Shape;627;p60"/>
          <p:cNvSpPr/>
          <p:nvPr/>
        </p:nvSpPr>
        <p:spPr>
          <a:xfrm>
            <a:off x="7649182" y="9141271"/>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8" name="Google Shape;628;p60"/>
          <p:cNvSpPr/>
          <p:nvPr/>
        </p:nvSpPr>
        <p:spPr>
          <a:xfrm>
            <a:off x="7649182" y="6917380"/>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9" name="Google Shape;629;p60"/>
          <p:cNvSpPr/>
          <p:nvPr/>
        </p:nvSpPr>
        <p:spPr>
          <a:xfrm>
            <a:off x="7649182" y="4658802"/>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0" name="Google Shape;630;p60"/>
          <p:cNvSpPr/>
          <p:nvPr/>
        </p:nvSpPr>
        <p:spPr>
          <a:xfrm>
            <a:off x="796384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1" name="Google Shape;631;p60"/>
          <p:cNvSpPr/>
          <p:nvPr/>
        </p:nvSpPr>
        <p:spPr>
          <a:xfrm>
            <a:off x="796384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2" name="Google Shape;632;p60"/>
          <p:cNvSpPr/>
          <p:nvPr/>
        </p:nvSpPr>
        <p:spPr>
          <a:xfrm>
            <a:off x="796384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3" name="Google Shape;633;p60"/>
          <p:cNvSpPr/>
          <p:nvPr/>
        </p:nvSpPr>
        <p:spPr>
          <a:xfrm>
            <a:off x="1028854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4" name="Google Shape;634;p60"/>
          <p:cNvSpPr txBox="1"/>
          <p:nvPr/>
        </p:nvSpPr>
        <p:spPr>
          <a:xfrm>
            <a:off x="1122021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5" name="Google Shape;635;p60"/>
          <p:cNvSpPr txBox="1"/>
          <p:nvPr/>
        </p:nvSpPr>
        <p:spPr>
          <a:xfrm>
            <a:off x="1122021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6" name="Google Shape;636;p60"/>
          <p:cNvSpPr txBox="1"/>
          <p:nvPr/>
        </p:nvSpPr>
        <p:spPr>
          <a:xfrm>
            <a:off x="1122021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7" name="Google Shape;637;p60"/>
          <p:cNvSpPr/>
          <p:nvPr/>
        </p:nvSpPr>
        <p:spPr>
          <a:xfrm>
            <a:off x="11652572" y="9141271"/>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8" name="Google Shape;638;p60"/>
          <p:cNvSpPr/>
          <p:nvPr/>
        </p:nvSpPr>
        <p:spPr>
          <a:xfrm>
            <a:off x="11652572" y="6917380"/>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9" name="Google Shape;639;p60"/>
          <p:cNvSpPr/>
          <p:nvPr/>
        </p:nvSpPr>
        <p:spPr>
          <a:xfrm>
            <a:off x="11652572" y="4658802"/>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0" name="Google Shape;640;p60"/>
          <p:cNvSpPr/>
          <p:nvPr/>
        </p:nvSpPr>
        <p:spPr>
          <a:xfrm>
            <a:off x="11967229"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1" name="Google Shape;641;p60"/>
          <p:cNvSpPr/>
          <p:nvPr/>
        </p:nvSpPr>
        <p:spPr>
          <a:xfrm>
            <a:off x="11967229"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2" name="Google Shape;642;p60"/>
          <p:cNvSpPr/>
          <p:nvPr/>
        </p:nvSpPr>
        <p:spPr>
          <a:xfrm>
            <a:off x="11967229"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3" name="Google Shape;643;p60"/>
          <p:cNvSpPr/>
          <p:nvPr/>
        </p:nvSpPr>
        <p:spPr>
          <a:xfrm>
            <a:off x="1429193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4" name="Google Shape;644;p60"/>
          <p:cNvSpPr txBox="1"/>
          <p:nvPr/>
        </p:nvSpPr>
        <p:spPr>
          <a:xfrm>
            <a:off x="1522360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5" name="Google Shape;645;p60"/>
          <p:cNvSpPr txBox="1"/>
          <p:nvPr/>
        </p:nvSpPr>
        <p:spPr>
          <a:xfrm>
            <a:off x="1522360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6" name="Google Shape;646;p60"/>
          <p:cNvSpPr txBox="1"/>
          <p:nvPr/>
        </p:nvSpPr>
        <p:spPr>
          <a:xfrm>
            <a:off x="1522360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7" name="Google Shape;647;p60"/>
          <p:cNvSpPr/>
          <p:nvPr/>
        </p:nvSpPr>
        <p:spPr>
          <a:xfrm>
            <a:off x="15655963" y="9141271"/>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8" name="Google Shape;648;p60"/>
          <p:cNvSpPr/>
          <p:nvPr/>
        </p:nvSpPr>
        <p:spPr>
          <a:xfrm>
            <a:off x="15655963" y="6917380"/>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9" name="Google Shape;649;p60"/>
          <p:cNvSpPr/>
          <p:nvPr/>
        </p:nvSpPr>
        <p:spPr>
          <a:xfrm>
            <a:off x="15655963" y="4658802"/>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0" name="Google Shape;650;p60"/>
          <p:cNvSpPr/>
          <p:nvPr/>
        </p:nvSpPr>
        <p:spPr>
          <a:xfrm>
            <a:off x="1597062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1" name="Google Shape;651;p60"/>
          <p:cNvSpPr/>
          <p:nvPr/>
        </p:nvSpPr>
        <p:spPr>
          <a:xfrm>
            <a:off x="1597062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2" name="Google Shape;652;p60"/>
          <p:cNvSpPr/>
          <p:nvPr/>
        </p:nvSpPr>
        <p:spPr>
          <a:xfrm>
            <a:off x="1597062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cxnSp>
        <p:nvCxnSpPr>
          <p:cNvPr id="657" name="Google Shape;657;p61"/>
          <p:cNvCxnSpPr/>
          <p:nvPr/>
        </p:nvCxnSpPr>
        <p:spPr>
          <a:xfrm rot="10800000">
            <a:off x="98890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58" name="Google Shape;658;p61"/>
          <p:cNvCxnSpPr/>
          <p:nvPr/>
        </p:nvCxnSpPr>
        <p:spPr>
          <a:xfrm rot="10800000">
            <a:off x="167394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59" name="Google Shape;659;p61"/>
          <p:cNvCxnSpPr/>
          <p:nvPr/>
        </p:nvCxnSpPr>
        <p:spPr>
          <a:xfrm rot="10800000">
            <a:off x="12961280" y="7603044"/>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60" name="Google Shape;660;p61"/>
          <p:cNvCxnSpPr/>
          <p:nvPr/>
        </p:nvCxnSpPr>
        <p:spPr>
          <a:xfrm rot="10800000">
            <a:off x="6084866" y="7626089"/>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61" name="Google Shape;661;p61"/>
          <p:cNvCxnSpPr/>
          <p:nvPr/>
        </p:nvCxnSpPr>
        <p:spPr>
          <a:xfrm rot="10800000">
            <a:off x="9128791"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62" name="Google Shape;662;p61"/>
          <p:cNvCxnSpPr/>
          <p:nvPr/>
        </p:nvCxnSpPr>
        <p:spPr>
          <a:xfrm rot="10800000">
            <a:off x="19778902" y="4343422"/>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63" name="Google Shape;663;p61"/>
          <p:cNvCxnSpPr/>
          <p:nvPr/>
        </p:nvCxnSpPr>
        <p:spPr>
          <a:xfrm rot="10800000">
            <a:off x="12935879" y="4320377"/>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64" name="Google Shape;664;p61"/>
          <p:cNvCxnSpPr/>
          <p:nvPr/>
        </p:nvCxnSpPr>
        <p:spPr>
          <a:xfrm rot="10800000">
            <a:off x="16027664"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65" name="Google Shape;665;p61"/>
          <p:cNvCxnSpPr/>
          <p:nvPr/>
        </p:nvCxnSpPr>
        <p:spPr>
          <a:xfrm rot="10800000">
            <a:off x="6084866" y="4343422"/>
            <a:ext cx="0" cy="3008100"/>
          </a:xfrm>
          <a:prstGeom prst="straightConnector1">
            <a:avLst/>
          </a:prstGeom>
          <a:noFill/>
          <a:ln w="50800" cap="flat" cmpd="sng">
            <a:solidFill>
              <a:srgbClr val="FBBC04"/>
            </a:solidFill>
            <a:prstDash val="solid"/>
            <a:miter lim="400000"/>
            <a:headEnd type="none" w="sm" len="sm"/>
            <a:tailEnd type="none" w="sm" len="sm"/>
          </a:ln>
        </p:spPr>
      </p:cxnSp>
      <p:sp>
        <p:nvSpPr>
          <p:cNvPr id="666" name="Google Shape;666;p61"/>
          <p:cNvSpPr txBox="1"/>
          <p:nvPr/>
        </p:nvSpPr>
        <p:spPr>
          <a:xfrm>
            <a:off x="2269066" y="1551516"/>
            <a:ext cx="34647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rgbClr val="404040"/>
                </a:solidFill>
                <a:latin typeface="Google Sans"/>
                <a:ea typeface="Google Sans"/>
                <a:cs typeface="Google Sans"/>
                <a:sym typeface="Google Sans"/>
              </a:rPr>
              <a:t>Chart title</a:t>
            </a:r>
            <a:endParaRPr>
              <a:solidFill>
                <a:srgbClr val="404040"/>
              </a:solidFill>
            </a:endParaRPr>
          </a:p>
        </p:txBody>
      </p:sp>
      <p:sp>
        <p:nvSpPr>
          <p:cNvPr id="667" name="Google Shape;667;p61"/>
          <p:cNvSpPr/>
          <p:nvPr/>
        </p:nvSpPr>
        <p:spPr>
          <a:xfrm>
            <a:off x="-44582" y="7243274"/>
            <a:ext cx="22091700" cy="765600"/>
          </a:xfrm>
          <a:prstGeom prst="rightArrow">
            <a:avLst>
              <a:gd name="adj1" fmla="val 93737"/>
              <a:gd name="adj2" fmla="val 4809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8" name="Google Shape;668;p61"/>
          <p:cNvSpPr/>
          <p:nvPr/>
        </p:nvSpPr>
        <p:spPr>
          <a:xfrm>
            <a:off x="4914271"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2012</a:t>
            </a:r>
            <a:endParaRPr/>
          </a:p>
        </p:txBody>
      </p:sp>
      <p:sp>
        <p:nvSpPr>
          <p:cNvPr id="669" name="Google Shape;669;p61"/>
          <p:cNvSpPr/>
          <p:nvPr/>
        </p:nvSpPr>
        <p:spPr>
          <a:xfrm>
            <a:off x="8480218"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2014</a:t>
            </a:r>
            <a:endParaRPr/>
          </a:p>
        </p:txBody>
      </p:sp>
      <p:sp>
        <p:nvSpPr>
          <p:cNvPr id="670" name="Google Shape;670;p61"/>
          <p:cNvSpPr/>
          <p:nvPr/>
        </p:nvSpPr>
        <p:spPr>
          <a:xfrm>
            <a:off x="12046163"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2016</a:t>
            </a:r>
            <a:endParaRPr/>
          </a:p>
        </p:txBody>
      </p:sp>
      <p:sp>
        <p:nvSpPr>
          <p:cNvPr id="671" name="Google Shape;671;p61"/>
          <p:cNvSpPr/>
          <p:nvPr/>
        </p:nvSpPr>
        <p:spPr>
          <a:xfrm>
            <a:off x="15612109"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2018</a:t>
            </a:r>
            <a:endParaRPr/>
          </a:p>
        </p:txBody>
      </p:sp>
      <p:sp>
        <p:nvSpPr>
          <p:cNvPr id="672" name="Google Shape;672;p61"/>
          <p:cNvSpPr/>
          <p:nvPr/>
        </p:nvSpPr>
        <p:spPr>
          <a:xfrm>
            <a:off x="19178056"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2020</a:t>
            </a:r>
            <a:endParaRPr/>
          </a:p>
        </p:txBody>
      </p:sp>
      <p:sp>
        <p:nvSpPr>
          <p:cNvPr id="673" name="Google Shape;673;p61"/>
          <p:cNvSpPr/>
          <p:nvPr/>
        </p:nvSpPr>
        <p:spPr>
          <a:xfrm>
            <a:off x="2183771" y="581793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285F4"/>
              </a:buClr>
              <a:buSzPts val="3000"/>
              <a:buFont typeface="Google Sans Medium"/>
              <a:buNone/>
            </a:pPr>
            <a:r>
              <a:rPr lang="en-US" sz="3000" b="0" i="0" u="none" strike="noStrike" cap="none">
                <a:solidFill>
                  <a:schemeClr val="accent1"/>
                </a:solidFill>
                <a:latin typeface="Google Sans Medium"/>
                <a:ea typeface="Google Sans Medium"/>
                <a:cs typeface="Google Sans Medium"/>
                <a:sym typeface="Google Sans Medium"/>
              </a:rPr>
              <a:t>Category</a:t>
            </a:r>
            <a:br>
              <a:rPr lang="en-US" sz="3000" b="0" i="0" u="none" strike="noStrike" cap="none">
                <a:solidFill>
                  <a:schemeClr val="accent1"/>
                </a:solidFill>
                <a:latin typeface="Google Sans Medium"/>
                <a:ea typeface="Google Sans Medium"/>
                <a:cs typeface="Google Sans Medium"/>
                <a:sym typeface="Google Sans Medium"/>
              </a:rPr>
            </a:br>
            <a:r>
              <a:rPr lang="en-US" sz="3000" b="0" i="0" u="none" strike="noStrike" cap="none">
                <a:solidFill>
                  <a:schemeClr val="accent1"/>
                </a:solidFill>
                <a:latin typeface="Google Sans Medium"/>
                <a:ea typeface="Google Sans Medium"/>
                <a:cs typeface="Google Sans Medium"/>
                <a:sym typeface="Google Sans Medium"/>
              </a:rPr>
              <a:t>Label One</a:t>
            </a:r>
            <a:endParaRPr>
              <a:solidFill>
                <a:schemeClr val="accent1"/>
              </a:solidFill>
            </a:endParaRPr>
          </a:p>
        </p:txBody>
      </p:sp>
      <p:sp>
        <p:nvSpPr>
          <p:cNvPr id="674" name="Google Shape;674;p61"/>
          <p:cNvSpPr/>
          <p:nvPr/>
        </p:nvSpPr>
        <p:spPr>
          <a:xfrm>
            <a:off x="4572930" y="3467224"/>
            <a:ext cx="4151100" cy="1484100"/>
          </a:xfrm>
          <a:prstGeom prst="roundRect">
            <a:avLst>
              <a:gd name="adj" fmla="val 13680"/>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1</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5" name="Google Shape;675;p61"/>
          <p:cNvSpPr/>
          <p:nvPr/>
        </p:nvSpPr>
        <p:spPr>
          <a:xfrm>
            <a:off x="11425274" y="3467224"/>
            <a:ext cx="4186800" cy="1484100"/>
          </a:xfrm>
          <a:prstGeom prst="roundRect">
            <a:avLst>
              <a:gd name="adj" fmla="val 133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3</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6" name="Google Shape;676;p61"/>
          <p:cNvSpPr/>
          <p:nvPr/>
        </p:nvSpPr>
        <p:spPr>
          <a:xfrm>
            <a:off x="8388459" y="5334264"/>
            <a:ext cx="4186800" cy="1523700"/>
          </a:xfrm>
          <a:prstGeom prst="roundRect">
            <a:avLst>
              <a:gd name="adj" fmla="val 12681"/>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2</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7" name="Google Shape;677;p61"/>
          <p:cNvSpPr/>
          <p:nvPr/>
        </p:nvSpPr>
        <p:spPr>
          <a:xfrm>
            <a:off x="16764866" y="3467224"/>
            <a:ext cx="4151100" cy="1484100"/>
          </a:xfrm>
          <a:prstGeom prst="roundRect">
            <a:avLst>
              <a:gd name="adj" fmla="val 13613"/>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5</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8" name="Google Shape;678;p61"/>
          <p:cNvSpPr/>
          <p:nvPr/>
        </p:nvSpPr>
        <p:spPr>
          <a:xfrm>
            <a:off x="15235645" y="5334264"/>
            <a:ext cx="4151100" cy="1523700"/>
          </a:xfrm>
          <a:prstGeom prst="roundRect">
            <a:avLst>
              <a:gd name="adj" fmla="val 1288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4</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9" name="Google Shape;679;p61"/>
          <p:cNvSpPr/>
          <p:nvPr/>
        </p:nvSpPr>
        <p:spPr>
          <a:xfrm>
            <a:off x="5335389" y="8420273"/>
            <a:ext cx="4151100" cy="1484100"/>
          </a:xfrm>
          <a:prstGeom prst="roundRect">
            <a:avLst>
              <a:gd name="adj" fmla="val 13608"/>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6</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0" name="Google Shape;680;p61"/>
          <p:cNvSpPr/>
          <p:nvPr/>
        </p:nvSpPr>
        <p:spPr>
          <a:xfrm>
            <a:off x="7788185" y="10278880"/>
            <a:ext cx="4151100" cy="1484100"/>
          </a:xfrm>
          <a:prstGeom prst="roundRect">
            <a:avLst>
              <a:gd name="adj" fmla="val 13024"/>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7</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1" name="Google Shape;681;p61"/>
          <p:cNvSpPr/>
          <p:nvPr/>
        </p:nvSpPr>
        <p:spPr>
          <a:xfrm>
            <a:off x="14130866" y="10249052"/>
            <a:ext cx="4151100" cy="1484100"/>
          </a:xfrm>
          <a:prstGeom prst="roundRect">
            <a:avLst>
              <a:gd name="adj" fmla="val 1302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9</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2" name="Google Shape;682;p61"/>
          <p:cNvSpPr/>
          <p:nvPr/>
        </p:nvSpPr>
        <p:spPr>
          <a:xfrm>
            <a:off x="12183533" y="8383488"/>
            <a:ext cx="4151100" cy="1529700"/>
          </a:xfrm>
          <a:prstGeom prst="roundRect">
            <a:avLst>
              <a:gd name="adj" fmla="val 124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8</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3" name="Google Shape;683;p61"/>
          <p:cNvSpPr/>
          <p:nvPr/>
        </p:nvSpPr>
        <p:spPr>
          <a:xfrm>
            <a:off x="2183771" y="810446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Category</a:t>
            </a:r>
            <a:br>
              <a:rPr lang="en-US" sz="3000" b="0" i="0" u="none" strike="noStrike" cap="none">
                <a:solidFill>
                  <a:srgbClr val="80868B"/>
                </a:solidFill>
                <a:latin typeface="Google Sans Medium"/>
                <a:ea typeface="Google Sans Medium"/>
                <a:cs typeface="Google Sans Medium"/>
                <a:sym typeface="Google Sans Medium"/>
              </a:rPr>
            </a:br>
            <a:r>
              <a:rPr lang="en-US" sz="3000" b="0" i="0" u="none" strike="noStrike" cap="none">
                <a:solidFill>
                  <a:srgbClr val="80868B"/>
                </a:solidFill>
                <a:latin typeface="Google Sans Medium"/>
                <a:ea typeface="Google Sans Medium"/>
                <a:cs typeface="Google Sans Medium"/>
                <a:sym typeface="Google Sans Medium"/>
              </a:rPr>
              <a:t>Label Two</a:t>
            </a:r>
            <a:endParaRPr/>
          </a:p>
        </p:txBody>
      </p:sp>
      <p:sp>
        <p:nvSpPr>
          <p:cNvPr id="684" name="Google Shape;684;p61"/>
          <p:cNvSpPr/>
          <p:nvPr/>
        </p:nvSpPr>
        <p:spPr>
          <a:xfrm>
            <a:off x="755193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5" name="Google Shape;685;p61"/>
          <p:cNvSpPr/>
          <p:nvPr/>
        </p:nvSpPr>
        <p:spPr>
          <a:xfrm>
            <a:off x="8314394"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6" name="Google Shape;686;p61"/>
          <p:cNvSpPr/>
          <p:nvPr/>
        </p:nvSpPr>
        <p:spPr>
          <a:xfrm>
            <a:off x="1444015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7" name="Google Shape;687;p61"/>
          <p:cNvSpPr/>
          <p:nvPr/>
        </p:nvSpPr>
        <p:spPr>
          <a:xfrm>
            <a:off x="19743872" y="3780137"/>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8" name="Google Shape;688;p61"/>
          <p:cNvSpPr/>
          <p:nvPr/>
        </p:nvSpPr>
        <p:spPr>
          <a:xfrm>
            <a:off x="15162538"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9" name="Google Shape;689;p61"/>
          <p:cNvSpPr/>
          <p:nvPr/>
        </p:nvSpPr>
        <p:spPr>
          <a:xfrm>
            <a:off x="11415521"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0" name="Google Shape;690;p61"/>
          <p:cNvSpPr/>
          <p:nvPr/>
        </p:nvSpPr>
        <p:spPr>
          <a:xfrm>
            <a:off x="18214652"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1" name="Google Shape;691;p61"/>
          <p:cNvSpPr/>
          <p:nvPr/>
        </p:nvSpPr>
        <p:spPr>
          <a:xfrm>
            <a:off x="10767191"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2" name="Google Shape;692;p61"/>
          <p:cNvSpPr/>
          <p:nvPr/>
        </p:nvSpPr>
        <p:spPr>
          <a:xfrm>
            <a:off x="17109870"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3" name="Google Shape;693;p61"/>
          <p:cNvSpPr/>
          <p:nvPr/>
        </p:nvSpPr>
        <p:spPr>
          <a:xfrm>
            <a:off x="19924250"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4" name="Google Shape;694;p61"/>
          <p:cNvSpPr/>
          <p:nvPr/>
        </p:nvSpPr>
        <p:spPr>
          <a:xfrm>
            <a:off x="14623808"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5" name="Google Shape;695;p61"/>
          <p:cNvSpPr/>
          <p:nvPr/>
        </p:nvSpPr>
        <p:spPr>
          <a:xfrm>
            <a:off x="7732314"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6" name="Google Shape;696;p61"/>
          <p:cNvSpPr/>
          <p:nvPr/>
        </p:nvSpPr>
        <p:spPr>
          <a:xfrm>
            <a:off x="11590563"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7" name="Google Shape;697;p61"/>
          <p:cNvSpPr/>
          <p:nvPr/>
        </p:nvSpPr>
        <p:spPr>
          <a:xfrm>
            <a:off x="18395030"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8" name="Google Shape;698;p61"/>
          <p:cNvSpPr/>
          <p:nvPr/>
        </p:nvSpPr>
        <p:spPr>
          <a:xfrm>
            <a:off x="8496092"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9" name="Google Shape;699;p61"/>
          <p:cNvSpPr/>
          <p:nvPr/>
        </p:nvSpPr>
        <p:spPr>
          <a:xfrm>
            <a:off x="15342916"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00" name="Google Shape;700;p61"/>
          <p:cNvSpPr/>
          <p:nvPr/>
        </p:nvSpPr>
        <p:spPr>
          <a:xfrm>
            <a:off x="10941885"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01" name="Google Shape;701;p61"/>
          <p:cNvSpPr/>
          <p:nvPr/>
        </p:nvSpPr>
        <p:spPr>
          <a:xfrm>
            <a:off x="17311127"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707" name="Google Shape;707;p62"/>
          <p:cNvSpPr txBox="1"/>
          <p:nvPr/>
        </p:nvSpPr>
        <p:spPr>
          <a:xfrm>
            <a:off x="209637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Accessibility</a:t>
            </a:r>
            <a:endParaRPr/>
          </a:p>
        </p:txBody>
      </p:sp>
      <p:sp>
        <p:nvSpPr>
          <p:cNvPr id="708" name="Google Shape;708;p62"/>
          <p:cNvSpPr txBox="1"/>
          <p:nvPr/>
        </p:nvSpPr>
        <p:spPr>
          <a:xfrm>
            <a:off x="4346702"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Expand</a:t>
            </a:r>
            <a:endParaRPr/>
          </a:p>
        </p:txBody>
      </p:sp>
      <p:sp>
        <p:nvSpPr>
          <p:cNvPr id="709" name="Google Shape;709;p62"/>
          <p:cNvSpPr txBox="1"/>
          <p:nvPr/>
        </p:nvSpPr>
        <p:spPr>
          <a:xfrm>
            <a:off x="661594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Late</a:t>
            </a:r>
            <a:endParaRPr/>
          </a:p>
        </p:txBody>
      </p:sp>
      <p:sp>
        <p:nvSpPr>
          <p:cNvPr id="710" name="Google Shape;710;p62"/>
          <p:cNvSpPr txBox="1"/>
          <p:nvPr/>
        </p:nvSpPr>
        <p:spPr>
          <a:xfrm>
            <a:off x="9017564"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Credit card</a:t>
            </a:r>
            <a:endParaRPr/>
          </a:p>
        </p:txBody>
      </p:sp>
      <p:sp>
        <p:nvSpPr>
          <p:cNvPr id="711" name="Google Shape;711;p62"/>
          <p:cNvSpPr txBox="1"/>
          <p:nvPr/>
        </p:nvSpPr>
        <p:spPr>
          <a:xfrm>
            <a:off x="1122622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Extension</a:t>
            </a:r>
            <a:endParaRPr/>
          </a:p>
        </p:txBody>
      </p:sp>
      <p:sp>
        <p:nvSpPr>
          <p:cNvPr id="712" name="Google Shape;712;p62"/>
          <p:cNvSpPr txBox="1"/>
          <p:nvPr/>
        </p:nvSpPr>
        <p:spPr>
          <a:xfrm>
            <a:off x="13232523" y="433666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Up</a:t>
            </a:r>
            <a:endParaRPr/>
          </a:p>
        </p:txBody>
      </p:sp>
      <p:sp>
        <p:nvSpPr>
          <p:cNvPr id="713" name="Google Shape;713;p62"/>
          <p:cNvSpPr txBox="1"/>
          <p:nvPr/>
        </p:nvSpPr>
        <p:spPr>
          <a:xfrm>
            <a:off x="15787473"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Remove</a:t>
            </a:r>
            <a:endParaRPr/>
          </a:p>
        </p:txBody>
      </p:sp>
      <p:sp>
        <p:nvSpPr>
          <p:cNvPr id="714" name="Google Shape;714;p62"/>
          <p:cNvSpPr txBox="1"/>
          <p:nvPr/>
        </p:nvSpPr>
        <p:spPr>
          <a:xfrm>
            <a:off x="1818908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Verified</a:t>
            </a:r>
            <a:endParaRPr/>
          </a:p>
        </p:txBody>
      </p:sp>
      <p:sp>
        <p:nvSpPr>
          <p:cNvPr id="715" name="Google Shape;715;p62"/>
          <p:cNvSpPr txBox="1"/>
          <p:nvPr/>
        </p:nvSpPr>
        <p:spPr>
          <a:xfrm>
            <a:off x="20454477"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Q&amp;A</a:t>
            </a:r>
            <a:endParaRPr/>
          </a:p>
        </p:txBody>
      </p:sp>
      <p:sp>
        <p:nvSpPr>
          <p:cNvPr id="716" name="Google Shape;716;p62"/>
          <p:cNvSpPr txBox="1"/>
          <p:nvPr/>
        </p:nvSpPr>
        <p:spPr>
          <a:xfrm>
            <a:off x="209637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Finance</a:t>
            </a:r>
            <a:endParaRPr/>
          </a:p>
        </p:txBody>
      </p:sp>
      <p:sp>
        <p:nvSpPr>
          <p:cNvPr id="717" name="Google Shape;717;p62"/>
          <p:cNvSpPr txBox="1"/>
          <p:nvPr/>
        </p:nvSpPr>
        <p:spPr>
          <a:xfrm>
            <a:off x="4346702"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Android</a:t>
            </a:r>
            <a:endParaRPr/>
          </a:p>
        </p:txBody>
      </p:sp>
      <p:sp>
        <p:nvSpPr>
          <p:cNvPr id="718" name="Google Shape;718;p62"/>
          <p:cNvSpPr txBox="1"/>
          <p:nvPr/>
        </p:nvSpPr>
        <p:spPr>
          <a:xfrm>
            <a:off x="661594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Turn in</a:t>
            </a:r>
            <a:endParaRPr/>
          </a:p>
        </p:txBody>
      </p:sp>
      <p:sp>
        <p:nvSpPr>
          <p:cNvPr id="719" name="Google Shape;719;p62"/>
          <p:cNvSpPr txBox="1"/>
          <p:nvPr/>
        </p:nvSpPr>
        <p:spPr>
          <a:xfrm>
            <a:off x="9017564"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Trash</a:t>
            </a:r>
            <a:endParaRPr/>
          </a:p>
        </p:txBody>
      </p:sp>
      <p:sp>
        <p:nvSpPr>
          <p:cNvPr id="720" name="Google Shape;720;p62"/>
          <p:cNvSpPr txBox="1"/>
          <p:nvPr/>
        </p:nvSpPr>
        <p:spPr>
          <a:xfrm>
            <a:off x="1122622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Actions</a:t>
            </a:r>
            <a:endParaRPr/>
          </a:p>
        </p:txBody>
      </p:sp>
      <p:sp>
        <p:nvSpPr>
          <p:cNvPr id="721" name="Google Shape;721;p62"/>
          <p:cNvSpPr txBox="1"/>
          <p:nvPr/>
        </p:nvSpPr>
        <p:spPr>
          <a:xfrm>
            <a:off x="1351823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Download</a:t>
            </a:r>
            <a:endParaRPr/>
          </a:p>
        </p:txBody>
      </p:sp>
      <p:sp>
        <p:nvSpPr>
          <p:cNvPr id="722" name="Google Shape;722;p62"/>
          <p:cNvSpPr txBox="1"/>
          <p:nvPr/>
        </p:nvSpPr>
        <p:spPr>
          <a:xfrm>
            <a:off x="15787473"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History</a:t>
            </a:r>
            <a:endParaRPr/>
          </a:p>
        </p:txBody>
      </p:sp>
      <p:sp>
        <p:nvSpPr>
          <p:cNvPr id="723" name="Google Shape;723;p62"/>
          <p:cNvSpPr txBox="1"/>
          <p:nvPr/>
        </p:nvSpPr>
        <p:spPr>
          <a:xfrm>
            <a:off x="1818908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Store</a:t>
            </a:r>
            <a:endParaRPr/>
          </a:p>
        </p:txBody>
      </p:sp>
      <p:sp>
        <p:nvSpPr>
          <p:cNvPr id="724" name="Google Shape;724;p62"/>
          <p:cNvSpPr txBox="1"/>
          <p:nvPr/>
        </p:nvSpPr>
        <p:spPr>
          <a:xfrm>
            <a:off x="20454477"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List</a:t>
            </a:r>
            <a:endParaRPr/>
          </a:p>
        </p:txBody>
      </p:sp>
      <p:sp>
        <p:nvSpPr>
          <p:cNvPr id="725" name="Google Shape;725;p62"/>
          <p:cNvSpPr txBox="1"/>
          <p:nvPr/>
        </p:nvSpPr>
        <p:spPr>
          <a:xfrm>
            <a:off x="209637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Wallet</a:t>
            </a:r>
            <a:endParaRPr/>
          </a:p>
        </p:txBody>
      </p:sp>
      <p:sp>
        <p:nvSpPr>
          <p:cNvPr id="726" name="Google Shape;726;p62"/>
          <p:cNvSpPr txBox="1"/>
          <p:nvPr/>
        </p:nvSpPr>
        <p:spPr>
          <a:xfrm>
            <a:off x="4174461" y="7454462"/>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Announcement</a:t>
            </a:r>
            <a:endParaRPr/>
          </a:p>
        </p:txBody>
      </p:sp>
      <p:sp>
        <p:nvSpPr>
          <p:cNvPr id="727" name="Google Shape;727;p62"/>
          <p:cNvSpPr txBox="1"/>
          <p:nvPr/>
        </p:nvSpPr>
        <p:spPr>
          <a:xfrm>
            <a:off x="661594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Backup</a:t>
            </a:r>
            <a:endParaRPr/>
          </a:p>
        </p:txBody>
      </p:sp>
      <p:sp>
        <p:nvSpPr>
          <p:cNvPr id="728" name="Google Shape;728;p62"/>
          <p:cNvSpPr txBox="1"/>
          <p:nvPr/>
        </p:nvSpPr>
        <p:spPr>
          <a:xfrm>
            <a:off x="9017564"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Document</a:t>
            </a:r>
            <a:endParaRPr/>
          </a:p>
        </p:txBody>
      </p:sp>
      <p:sp>
        <p:nvSpPr>
          <p:cNvPr id="729" name="Google Shape;729;p62"/>
          <p:cNvSpPr txBox="1"/>
          <p:nvPr/>
        </p:nvSpPr>
        <p:spPr>
          <a:xfrm>
            <a:off x="1122622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1</a:t>
            </a:r>
            <a:endParaRPr/>
          </a:p>
        </p:txBody>
      </p:sp>
      <p:sp>
        <p:nvSpPr>
          <p:cNvPr id="730" name="Google Shape;730;p62"/>
          <p:cNvSpPr txBox="1"/>
          <p:nvPr/>
        </p:nvSpPr>
        <p:spPr>
          <a:xfrm>
            <a:off x="1351823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731" name="Google Shape;731;p62"/>
          <p:cNvSpPr txBox="1"/>
          <p:nvPr/>
        </p:nvSpPr>
        <p:spPr>
          <a:xfrm>
            <a:off x="15787473"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Home</a:t>
            </a:r>
            <a:endParaRPr/>
          </a:p>
        </p:txBody>
      </p:sp>
      <p:sp>
        <p:nvSpPr>
          <p:cNvPr id="732" name="Google Shape;732;p62"/>
          <p:cNvSpPr txBox="1"/>
          <p:nvPr/>
        </p:nvSpPr>
        <p:spPr>
          <a:xfrm>
            <a:off x="1818908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733" name="Google Shape;733;p62"/>
          <p:cNvSpPr txBox="1"/>
          <p:nvPr/>
        </p:nvSpPr>
        <p:spPr>
          <a:xfrm>
            <a:off x="20454477"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Swap</a:t>
            </a:r>
            <a:endParaRPr/>
          </a:p>
        </p:txBody>
      </p:sp>
      <p:sp>
        <p:nvSpPr>
          <p:cNvPr id="734" name="Google Shape;734;p62"/>
          <p:cNvSpPr txBox="1"/>
          <p:nvPr/>
        </p:nvSpPr>
        <p:spPr>
          <a:xfrm>
            <a:off x="209637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Account</a:t>
            </a:r>
            <a:endParaRPr/>
          </a:p>
        </p:txBody>
      </p:sp>
      <p:sp>
        <p:nvSpPr>
          <p:cNvPr id="735" name="Google Shape;735;p62"/>
          <p:cNvSpPr txBox="1"/>
          <p:nvPr/>
        </p:nvSpPr>
        <p:spPr>
          <a:xfrm>
            <a:off x="4346702"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Ratio</a:t>
            </a:r>
            <a:endParaRPr/>
          </a:p>
        </p:txBody>
      </p:sp>
      <p:sp>
        <p:nvSpPr>
          <p:cNvPr id="736" name="Google Shape;736;p62"/>
          <p:cNvSpPr txBox="1"/>
          <p:nvPr/>
        </p:nvSpPr>
        <p:spPr>
          <a:xfrm>
            <a:off x="661594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Tag</a:t>
            </a:r>
            <a:endParaRPr/>
          </a:p>
        </p:txBody>
      </p:sp>
      <p:sp>
        <p:nvSpPr>
          <p:cNvPr id="737" name="Google Shape;737;p62"/>
          <p:cNvSpPr txBox="1"/>
          <p:nvPr/>
        </p:nvSpPr>
        <p:spPr>
          <a:xfrm>
            <a:off x="9017564"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Server</a:t>
            </a:r>
            <a:endParaRPr/>
          </a:p>
        </p:txBody>
      </p:sp>
      <p:sp>
        <p:nvSpPr>
          <p:cNvPr id="738" name="Google Shape;738;p62"/>
          <p:cNvSpPr txBox="1"/>
          <p:nvPr/>
        </p:nvSpPr>
        <p:spPr>
          <a:xfrm>
            <a:off x="1122622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2</a:t>
            </a:r>
            <a:endParaRPr/>
          </a:p>
        </p:txBody>
      </p:sp>
      <p:sp>
        <p:nvSpPr>
          <p:cNvPr id="739" name="Google Shape;739;p62"/>
          <p:cNvSpPr txBox="1"/>
          <p:nvPr/>
        </p:nvSpPr>
        <p:spPr>
          <a:xfrm>
            <a:off x="1351823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Grade/rate</a:t>
            </a:r>
            <a:endParaRPr/>
          </a:p>
        </p:txBody>
      </p:sp>
      <p:sp>
        <p:nvSpPr>
          <p:cNvPr id="740" name="Google Shape;740;p62"/>
          <p:cNvSpPr txBox="1"/>
          <p:nvPr/>
        </p:nvSpPr>
        <p:spPr>
          <a:xfrm>
            <a:off x="15787473"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Lock</a:t>
            </a:r>
            <a:endParaRPr/>
          </a:p>
        </p:txBody>
      </p:sp>
      <p:sp>
        <p:nvSpPr>
          <p:cNvPr id="741" name="Google Shape;741;p62"/>
          <p:cNvSpPr txBox="1"/>
          <p:nvPr/>
        </p:nvSpPr>
        <p:spPr>
          <a:xfrm>
            <a:off x="1818908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Language</a:t>
            </a:r>
            <a:endParaRPr/>
          </a:p>
        </p:txBody>
      </p:sp>
      <p:sp>
        <p:nvSpPr>
          <p:cNvPr id="742" name="Google Shape;742;p62"/>
          <p:cNvSpPr txBox="1"/>
          <p:nvPr/>
        </p:nvSpPr>
        <p:spPr>
          <a:xfrm>
            <a:off x="20454477"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Receipt</a:t>
            </a:r>
            <a:endParaRPr/>
          </a:p>
        </p:txBody>
      </p:sp>
      <p:sp>
        <p:nvSpPr>
          <p:cNvPr id="743" name="Google Shape;743;p62"/>
          <p:cNvSpPr txBox="1"/>
          <p:nvPr/>
        </p:nvSpPr>
        <p:spPr>
          <a:xfrm>
            <a:off x="209637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Add shopping</a:t>
            </a:r>
            <a:endParaRPr/>
          </a:p>
        </p:txBody>
      </p:sp>
      <p:sp>
        <p:nvSpPr>
          <p:cNvPr id="744" name="Google Shape;744;p62"/>
          <p:cNvSpPr txBox="1"/>
          <p:nvPr/>
        </p:nvSpPr>
        <p:spPr>
          <a:xfrm>
            <a:off x="4346702"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745" name="Google Shape;745;p62"/>
          <p:cNvSpPr txBox="1"/>
          <p:nvPr/>
        </p:nvSpPr>
        <p:spPr>
          <a:xfrm>
            <a:off x="661594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Bug</a:t>
            </a:r>
            <a:endParaRPr/>
          </a:p>
        </p:txBody>
      </p:sp>
      <p:sp>
        <p:nvSpPr>
          <p:cNvPr id="746" name="Google Shape;746;p62"/>
          <p:cNvSpPr txBox="1"/>
          <p:nvPr/>
        </p:nvSpPr>
        <p:spPr>
          <a:xfrm>
            <a:off x="9017564"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Event</a:t>
            </a:r>
            <a:endParaRPr/>
          </a:p>
        </p:txBody>
      </p:sp>
      <p:sp>
        <p:nvSpPr>
          <p:cNvPr id="747" name="Google Shape;747;p62"/>
          <p:cNvSpPr txBox="1"/>
          <p:nvPr/>
        </p:nvSpPr>
        <p:spPr>
          <a:xfrm>
            <a:off x="1122622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Find Page</a:t>
            </a:r>
            <a:endParaRPr/>
          </a:p>
        </p:txBody>
      </p:sp>
      <p:sp>
        <p:nvSpPr>
          <p:cNvPr id="748" name="Google Shape;748;p62"/>
          <p:cNvSpPr txBox="1"/>
          <p:nvPr/>
        </p:nvSpPr>
        <p:spPr>
          <a:xfrm>
            <a:off x="1351823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Page view</a:t>
            </a:r>
            <a:endParaRPr/>
          </a:p>
        </p:txBody>
      </p:sp>
      <p:sp>
        <p:nvSpPr>
          <p:cNvPr id="749" name="Google Shape;749;p62"/>
          <p:cNvSpPr txBox="1"/>
          <p:nvPr/>
        </p:nvSpPr>
        <p:spPr>
          <a:xfrm>
            <a:off x="15787473"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Basket</a:t>
            </a:r>
            <a:endParaRPr/>
          </a:p>
        </p:txBody>
      </p:sp>
      <p:sp>
        <p:nvSpPr>
          <p:cNvPr id="750" name="Google Shape;750;p62"/>
          <p:cNvSpPr txBox="1"/>
          <p:nvPr/>
        </p:nvSpPr>
        <p:spPr>
          <a:xfrm>
            <a:off x="1818908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Time</a:t>
            </a:r>
            <a:endParaRPr/>
          </a:p>
        </p:txBody>
      </p:sp>
      <p:sp>
        <p:nvSpPr>
          <p:cNvPr id="751" name="Google Shape;751;p62"/>
          <p:cNvSpPr txBox="1"/>
          <p:nvPr/>
        </p:nvSpPr>
        <p:spPr>
          <a:xfrm>
            <a:off x="20454477"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Work</a:t>
            </a:r>
            <a:endParaRPr/>
          </a:p>
        </p:txBody>
      </p:sp>
      <p:sp>
        <p:nvSpPr>
          <p:cNvPr id="752" name="Google Shape;752;p62"/>
          <p:cNvSpPr/>
          <p:nvPr/>
        </p:nvSpPr>
        <p:spPr>
          <a:xfrm>
            <a:off x="7208415" y="3385310"/>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3" name="Google Shape;753;p62"/>
          <p:cNvSpPr/>
          <p:nvPr/>
        </p:nvSpPr>
        <p:spPr>
          <a:xfrm>
            <a:off x="7208415" y="5075813"/>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4" name="Google Shape;754;p62"/>
          <p:cNvSpPr/>
          <p:nvPr/>
        </p:nvSpPr>
        <p:spPr>
          <a:xfrm>
            <a:off x="7078993" y="6771421"/>
            <a:ext cx="995706" cy="663498"/>
          </a:xfrm>
          <a:custGeom>
            <a:avLst/>
            <a:gdLst/>
            <a:ahLst/>
            <a:cxnLst/>
            <a:rect l="l" t="t" r="r" b="b"/>
            <a:pathLst>
              <a:path w="21600" h="21600" extrusionOk="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5" name="Google Shape;755;p62"/>
          <p:cNvSpPr/>
          <p:nvPr/>
        </p:nvSpPr>
        <p:spPr>
          <a:xfrm>
            <a:off x="7246895" y="8337383"/>
            <a:ext cx="583362" cy="744120"/>
          </a:xfrm>
          <a:custGeom>
            <a:avLst/>
            <a:gdLst/>
            <a:ahLst/>
            <a:cxnLst/>
            <a:rect l="l" t="t" r="r" b="b"/>
            <a:pathLst>
              <a:path w="21600" h="21600" extrusionOk="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6" name="Google Shape;756;p62"/>
          <p:cNvSpPr/>
          <p:nvPr/>
        </p:nvSpPr>
        <p:spPr>
          <a:xfrm>
            <a:off x="7215411" y="10080732"/>
            <a:ext cx="663498" cy="751410"/>
          </a:xfrm>
          <a:custGeom>
            <a:avLst/>
            <a:gdLst/>
            <a:ahLst/>
            <a:cxnLst/>
            <a:rect l="l" t="t" r="r" b="b"/>
            <a:pathLst>
              <a:path w="21600" h="21600" extrusionOk="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7" name="Google Shape;757;p62"/>
          <p:cNvSpPr/>
          <p:nvPr/>
        </p:nvSpPr>
        <p:spPr>
          <a:xfrm>
            <a:off x="9471632" y="3385310"/>
            <a:ext cx="827658" cy="663498"/>
          </a:xfrm>
          <a:custGeom>
            <a:avLst/>
            <a:gdLst/>
            <a:ahLst/>
            <a:cxnLst/>
            <a:rect l="l" t="t" r="r" b="b"/>
            <a:pathLst>
              <a:path w="21600" h="21600" extrusionOk="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8" name="Google Shape;758;p62"/>
          <p:cNvSpPr/>
          <p:nvPr/>
        </p:nvSpPr>
        <p:spPr>
          <a:xfrm>
            <a:off x="9595487" y="5047830"/>
            <a:ext cx="579960" cy="748008"/>
          </a:xfrm>
          <a:custGeom>
            <a:avLst/>
            <a:gdLst/>
            <a:ahLst/>
            <a:cxnLst/>
            <a:rect l="l" t="t" r="r" b="b"/>
            <a:pathLst>
              <a:path w="21600" h="21600" extrusionOk="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9" name="Google Shape;759;p62"/>
          <p:cNvSpPr/>
          <p:nvPr/>
        </p:nvSpPr>
        <p:spPr>
          <a:xfrm>
            <a:off x="9553714" y="6607258"/>
            <a:ext cx="663498" cy="827658"/>
          </a:xfrm>
          <a:custGeom>
            <a:avLst/>
            <a:gdLst/>
            <a:ahLst/>
            <a:cxnLst/>
            <a:rect l="l" t="t" r="r" b="b"/>
            <a:pathLst>
              <a:path w="21600" h="21600" extrusionOk="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0" name="Google Shape;760;p62"/>
          <p:cNvSpPr/>
          <p:nvPr/>
        </p:nvSpPr>
        <p:spPr>
          <a:xfrm>
            <a:off x="9511451" y="8333474"/>
            <a:ext cx="748008" cy="748008"/>
          </a:xfrm>
          <a:custGeom>
            <a:avLst/>
            <a:gdLst/>
            <a:ahLst/>
            <a:cxnLst/>
            <a:rect l="l" t="t" r="r" b="b"/>
            <a:pathLst>
              <a:path w="21600" h="21600" extrusionOk="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1" name="Google Shape;761;p62"/>
          <p:cNvSpPr/>
          <p:nvPr/>
        </p:nvSpPr>
        <p:spPr>
          <a:xfrm>
            <a:off x="9513406" y="10004514"/>
            <a:ext cx="744120" cy="827658"/>
          </a:xfrm>
          <a:custGeom>
            <a:avLst/>
            <a:gdLst/>
            <a:ahLst/>
            <a:cxnLst/>
            <a:rect l="l" t="t" r="r" b="b"/>
            <a:pathLst>
              <a:path w="21600" h="21600" extrusionOk="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2" name="Google Shape;762;p62"/>
          <p:cNvSpPr/>
          <p:nvPr/>
        </p:nvSpPr>
        <p:spPr>
          <a:xfrm>
            <a:off x="11778243" y="3385310"/>
            <a:ext cx="866754" cy="870156"/>
          </a:xfrm>
          <a:custGeom>
            <a:avLst/>
            <a:gdLst/>
            <a:ahLst/>
            <a:cxnLst/>
            <a:rect l="l" t="t" r="r" b="b"/>
            <a:pathLst>
              <a:path w="21600" h="21600" extrusionOk="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763" name="Google Shape;763;p62"/>
          <p:cNvGrpSpPr/>
          <p:nvPr/>
        </p:nvGrpSpPr>
        <p:grpSpPr>
          <a:xfrm>
            <a:off x="11675383" y="5012848"/>
            <a:ext cx="992574" cy="992574"/>
            <a:chOff x="0" y="0"/>
            <a:chExt cx="992574" cy="992574"/>
          </a:xfrm>
        </p:grpSpPr>
        <p:sp>
          <p:nvSpPr>
            <p:cNvPr id="764" name="Google Shape;764;p62"/>
            <p:cNvSpPr/>
            <p:nvPr/>
          </p:nvSpPr>
          <p:spPr>
            <a:xfrm>
              <a:off x="352545" y="702344"/>
              <a:ext cx="287563" cy="83825"/>
            </a:xfrm>
            <a:custGeom>
              <a:avLst/>
              <a:gdLst/>
              <a:ahLst/>
              <a:cxnLst/>
              <a:rect l="l" t="t" r="r" b="b"/>
              <a:pathLst>
                <a:path w="21195" h="20917" extrusionOk="0">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5" name="Google Shape;765;p62"/>
            <p:cNvSpPr/>
            <p:nvPr/>
          </p:nvSpPr>
          <p:spPr>
            <a:xfrm>
              <a:off x="307820"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6" name="Google Shape;766;p62"/>
            <p:cNvSpPr/>
            <p:nvPr/>
          </p:nvSpPr>
          <p:spPr>
            <a:xfrm>
              <a:off x="0" y="0"/>
              <a:ext cx="992574" cy="992574"/>
            </a:xfrm>
            <a:custGeom>
              <a:avLst/>
              <a:gdLst/>
              <a:ahLst/>
              <a:cxnLst/>
              <a:rect l="l" t="t"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7" name="Google Shape;767;p62"/>
            <p:cNvSpPr/>
            <p:nvPr/>
          </p:nvSpPr>
          <p:spPr>
            <a:xfrm>
              <a:off x="598156"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sp>
        <p:nvSpPr>
          <p:cNvPr id="768" name="Google Shape;768;p62"/>
          <p:cNvSpPr/>
          <p:nvPr/>
        </p:nvSpPr>
        <p:spPr>
          <a:xfrm>
            <a:off x="11736923" y="6672728"/>
            <a:ext cx="827658" cy="762210"/>
          </a:xfrm>
          <a:custGeom>
            <a:avLst/>
            <a:gdLst/>
            <a:ahLst/>
            <a:cxnLst/>
            <a:rect l="l" t="t" r="r" b="b"/>
            <a:pathLst>
              <a:path w="21600" h="21600" extrusionOk="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9" name="Google Shape;769;p62"/>
          <p:cNvSpPr/>
          <p:nvPr/>
        </p:nvSpPr>
        <p:spPr>
          <a:xfrm>
            <a:off x="11740424" y="8323214"/>
            <a:ext cx="827658" cy="758268"/>
          </a:xfrm>
          <a:custGeom>
            <a:avLst/>
            <a:gdLst/>
            <a:ahLst/>
            <a:cxnLst/>
            <a:rect l="l" t="t" r="r" b="b"/>
            <a:pathLst>
              <a:path w="21600" h="21600" extrusionOk="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0" name="Google Shape;770;p62"/>
          <p:cNvSpPr/>
          <p:nvPr/>
        </p:nvSpPr>
        <p:spPr>
          <a:xfrm>
            <a:off x="11820877" y="10004514"/>
            <a:ext cx="663498" cy="827658"/>
          </a:xfrm>
          <a:custGeom>
            <a:avLst/>
            <a:gdLst/>
            <a:ahLst/>
            <a:cxnLst/>
            <a:rect l="l" t="t" r="r" b="b"/>
            <a:pathLst>
              <a:path w="21600" h="21600" extrusionOk="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1" name="Google Shape;771;p62"/>
          <p:cNvSpPr/>
          <p:nvPr/>
        </p:nvSpPr>
        <p:spPr>
          <a:xfrm>
            <a:off x="13994558" y="3381816"/>
            <a:ext cx="916110" cy="831546"/>
          </a:xfrm>
          <a:custGeom>
            <a:avLst/>
            <a:gdLst/>
            <a:ahLst/>
            <a:cxnLst/>
            <a:rect l="l" t="t" r="r" b="b"/>
            <a:pathLst>
              <a:path w="21600" h="21600" extrusionOk="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2" name="Google Shape;772;p62"/>
          <p:cNvSpPr/>
          <p:nvPr/>
        </p:nvSpPr>
        <p:spPr>
          <a:xfrm>
            <a:off x="14193945" y="5138775"/>
            <a:ext cx="579960" cy="705996"/>
          </a:xfrm>
          <a:custGeom>
            <a:avLst/>
            <a:gdLst/>
            <a:ahLst/>
            <a:cxnLst/>
            <a:rect l="l" t="t" r="r" b="b"/>
            <a:pathLst>
              <a:path w="21600" h="21600" extrusionOk="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3" name="Google Shape;773;p62"/>
          <p:cNvSpPr/>
          <p:nvPr/>
        </p:nvSpPr>
        <p:spPr>
          <a:xfrm>
            <a:off x="14071517" y="8294876"/>
            <a:ext cx="827658" cy="786618"/>
          </a:xfrm>
          <a:custGeom>
            <a:avLst/>
            <a:gdLst/>
            <a:ahLst/>
            <a:cxnLst/>
            <a:rect l="l" t="t" r="r" b="b"/>
            <a:pathLst>
              <a:path w="21600" h="21600" extrusionOk="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4" name="Google Shape;774;p62"/>
          <p:cNvSpPr/>
          <p:nvPr/>
        </p:nvSpPr>
        <p:spPr>
          <a:xfrm>
            <a:off x="14026041" y="6518825"/>
            <a:ext cx="912168" cy="916110"/>
          </a:xfrm>
          <a:custGeom>
            <a:avLst/>
            <a:gdLst/>
            <a:ahLst/>
            <a:cxnLst/>
            <a:rect l="l" t="t" r="r" b="b"/>
            <a:pathLst>
              <a:path w="21600" h="21600" extrusionOk="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5" name="Google Shape;775;p62"/>
          <p:cNvSpPr/>
          <p:nvPr/>
        </p:nvSpPr>
        <p:spPr>
          <a:xfrm>
            <a:off x="14113495" y="10088060"/>
            <a:ext cx="744120" cy="744120"/>
          </a:xfrm>
          <a:custGeom>
            <a:avLst/>
            <a:gdLst/>
            <a:ahLst/>
            <a:cxnLst/>
            <a:rect l="l" t="t" r="r" b="b"/>
            <a:pathLst>
              <a:path w="21600" h="21600" extrusionOk="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6" name="Google Shape;776;p62"/>
          <p:cNvSpPr/>
          <p:nvPr/>
        </p:nvSpPr>
        <p:spPr>
          <a:xfrm>
            <a:off x="16320738" y="3385310"/>
            <a:ext cx="827658" cy="827658"/>
          </a:xfrm>
          <a:custGeom>
            <a:avLst/>
            <a:gdLst/>
            <a:ahLst/>
            <a:cxnLst/>
            <a:rect l="l" t="t" r="r" b="b"/>
            <a:pathLst>
              <a:path w="21600" h="21600" extrusionOk="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7" name="Google Shape;777;p62"/>
          <p:cNvSpPr/>
          <p:nvPr/>
        </p:nvSpPr>
        <p:spPr>
          <a:xfrm>
            <a:off x="16261270" y="5117788"/>
            <a:ext cx="877014" cy="748008"/>
          </a:xfrm>
          <a:custGeom>
            <a:avLst/>
            <a:gdLst/>
            <a:ahLst/>
            <a:cxnLst/>
            <a:rect l="l" t="t"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8" name="Google Shape;778;p62"/>
          <p:cNvSpPr/>
          <p:nvPr/>
        </p:nvSpPr>
        <p:spPr>
          <a:xfrm>
            <a:off x="16306744" y="6728914"/>
            <a:ext cx="827658" cy="705996"/>
          </a:xfrm>
          <a:custGeom>
            <a:avLst/>
            <a:gdLst/>
            <a:ahLst/>
            <a:cxnLst/>
            <a:rect l="l" t="t" r="r" b="b"/>
            <a:pathLst>
              <a:path w="21600" h="21600" extrusionOk="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9" name="Google Shape;779;p62"/>
          <p:cNvSpPr/>
          <p:nvPr/>
        </p:nvSpPr>
        <p:spPr>
          <a:xfrm>
            <a:off x="16432670" y="8211329"/>
            <a:ext cx="663525" cy="870156"/>
          </a:xfrm>
          <a:custGeom>
            <a:avLst/>
            <a:gdLst/>
            <a:ahLst/>
            <a:cxnLst/>
            <a:rect l="l" t="t" r="r" b="b"/>
            <a:pathLst>
              <a:path w="21482" h="21600" extrusionOk="0">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0" name="Google Shape;780;p62"/>
          <p:cNvSpPr/>
          <p:nvPr/>
        </p:nvSpPr>
        <p:spPr>
          <a:xfrm>
            <a:off x="16313744" y="10045555"/>
            <a:ext cx="916110" cy="786618"/>
          </a:xfrm>
          <a:custGeom>
            <a:avLst/>
            <a:gdLst/>
            <a:ahLst/>
            <a:cxnLst/>
            <a:rect l="l" t="t" r="r" b="b"/>
            <a:pathLst>
              <a:path w="21600" h="21600" extrusionOk="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1" name="Google Shape;781;p62"/>
          <p:cNvSpPr/>
          <p:nvPr/>
        </p:nvSpPr>
        <p:spPr>
          <a:xfrm>
            <a:off x="2629518" y="3385310"/>
            <a:ext cx="744120" cy="827658"/>
          </a:xfrm>
          <a:custGeom>
            <a:avLst/>
            <a:gdLst/>
            <a:ahLst/>
            <a:cxnLst/>
            <a:rect l="l" t="t" r="r" b="b"/>
            <a:pathLst>
              <a:path w="21600" h="21600" extrusionOk="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2" name="Google Shape;782;p62"/>
          <p:cNvSpPr/>
          <p:nvPr/>
        </p:nvSpPr>
        <p:spPr>
          <a:xfrm>
            <a:off x="2591037" y="5058323"/>
            <a:ext cx="789534" cy="870156"/>
          </a:xfrm>
          <a:custGeom>
            <a:avLst/>
            <a:gdLst/>
            <a:ahLst/>
            <a:cxnLst/>
            <a:rect l="l" t="t" r="r" b="b"/>
            <a:pathLst>
              <a:path w="21600" h="21600" extrusionOk="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3" name="Google Shape;783;p62"/>
          <p:cNvSpPr/>
          <p:nvPr/>
        </p:nvSpPr>
        <p:spPr>
          <a:xfrm>
            <a:off x="2633015" y="6690805"/>
            <a:ext cx="786618" cy="744120"/>
          </a:xfrm>
          <a:custGeom>
            <a:avLst/>
            <a:gdLst/>
            <a:ahLst/>
            <a:cxnLst/>
            <a:rect l="l" t="t" r="r" b="b"/>
            <a:pathLst>
              <a:path w="21600" h="21600" extrusionOk="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4" name="Google Shape;784;p62"/>
          <p:cNvSpPr/>
          <p:nvPr/>
        </p:nvSpPr>
        <p:spPr>
          <a:xfrm>
            <a:off x="2629518" y="8337383"/>
            <a:ext cx="744120" cy="744120"/>
          </a:xfrm>
          <a:custGeom>
            <a:avLst/>
            <a:gdLst/>
            <a:ahLst/>
            <a:cxnLst/>
            <a:rect l="l" t="t" r="r" b="b"/>
            <a:pathLst>
              <a:path w="21600" h="21600" extrusionOk="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5" name="Google Shape;785;p62"/>
          <p:cNvSpPr/>
          <p:nvPr/>
        </p:nvSpPr>
        <p:spPr>
          <a:xfrm>
            <a:off x="2549065" y="9959076"/>
            <a:ext cx="835002" cy="873072"/>
          </a:xfrm>
          <a:custGeom>
            <a:avLst/>
            <a:gdLst/>
            <a:ahLst/>
            <a:cxnLst/>
            <a:rect l="l" t="t" r="r" b="b"/>
            <a:pathLst>
              <a:path w="21600" h="21600" extrusionOk="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6" name="Google Shape;786;p62"/>
          <p:cNvSpPr/>
          <p:nvPr/>
        </p:nvSpPr>
        <p:spPr>
          <a:xfrm>
            <a:off x="4847260" y="6607258"/>
            <a:ext cx="827658" cy="827658"/>
          </a:xfrm>
          <a:custGeom>
            <a:avLst/>
            <a:gdLst/>
            <a:ahLst/>
            <a:cxnLst/>
            <a:rect l="l" t="t"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7" name="Google Shape;787;p62"/>
          <p:cNvSpPr/>
          <p:nvPr/>
        </p:nvSpPr>
        <p:spPr>
          <a:xfrm>
            <a:off x="4805284" y="8337383"/>
            <a:ext cx="912168" cy="744120"/>
          </a:xfrm>
          <a:custGeom>
            <a:avLst/>
            <a:gdLst/>
            <a:ahLst/>
            <a:cxnLst/>
            <a:rect l="l" t="t"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8" name="Google Shape;788;p62"/>
          <p:cNvSpPr/>
          <p:nvPr/>
        </p:nvSpPr>
        <p:spPr>
          <a:xfrm>
            <a:off x="4889237" y="10088060"/>
            <a:ext cx="744120" cy="744120"/>
          </a:xfrm>
          <a:custGeom>
            <a:avLst/>
            <a:gdLst/>
            <a:ahLst/>
            <a:cxnLst/>
            <a:rect l="l" t="t" r="r" b="b"/>
            <a:pathLst>
              <a:path w="21600" h="21600" extrusionOk="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9" name="Google Shape;789;p62"/>
          <p:cNvSpPr/>
          <p:nvPr/>
        </p:nvSpPr>
        <p:spPr>
          <a:xfrm>
            <a:off x="4878739" y="4871613"/>
            <a:ext cx="831546" cy="997688"/>
          </a:xfrm>
          <a:custGeom>
            <a:avLst/>
            <a:gdLst/>
            <a:ahLst/>
            <a:cxnLst/>
            <a:rect l="l" t="t" r="r" b="b"/>
            <a:pathLst>
              <a:path w="21600" h="21553" extrusionOk="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0" name="Google Shape;790;p62"/>
          <p:cNvSpPr/>
          <p:nvPr/>
        </p:nvSpPr>
        <p:spPr>
          <a:xfrm>
            <a:off x="18667905" y="8253836"/>
            <a:ext cx="827658" cy="827658"/>
          </a:xfrm>
          <a:custGeom>
            <a:avLst/>
            <a:gdLst/>
            <a:ahLst/>
            <a:cxnLst/>
            <a:rect l="l" t="t" r="r" b="b"/>
            <a:pathLst>
              <a:path w="21600" h="21600" extrusionOk="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1" name="Google Shape;791;p62"/>
          <p:cNvSpPr/>
          <p:nvPr/>
        </p:nvSpPr>
        <p:spPr>
          <a:xfrm>
            <a:off x="18667905" y="6686897"/>
            <a:ext cx="829613" cy="748008"/>
          </a:xfrm>
          <a:custGeom>
            <a:avLst/>
            <a:gdLst/>
            <a:ahLst/>
            <a:cxnLst/>
            <a:rect l="l" t="t" r="r" b="b"/>
            <a:pathLst>
              <a:path w="21540" h="21600" extrusionOk="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2" name="Google Shape;792;p62"/>
          <p:cNvSpPr/>
          <p:nvPr/>
        </p:nvSpPr>
        <p:spPr>
          <a:xfrm>
            <a:off x="18632923" y="10004514"/>
            <a:ext cx="829575" cy="827658"/>
          </a:xfrm>
          <a:custGeom>
            <a:avLst/>
            <a:gdLst/>
            <a:ahLst/>
            <a:cxnLst/>
            <a:rect l="l" t="t" r="r" b="b"/>
            <a:pathLst>
              <a:path w="21539" h="21600" extrusionOk="0">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3" name="Google Shape;793;p62"/>
          <p:cNvSpPr/>
          <p:nvPr/>
        </p:nvSpPr>
        <p:spPr>
          <a:xfrm>
            <a:off x="18748356" y="5215734"/>
            <a:ext cx="748008" cy="663498"/>
          </a:xfrm>
          <a:custGeom>
            <a:avLst/>
            <a:gdLst/>
            <a:ahLst/>
            <a:cxnLst/>
            <a:rect l="l" t="t"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4" name="Google Shape;794;p62"/>
          <p:cNvSpPr/>
          <p:nvPr/>
        </p:nvSpPr>
        <p:spPr>
          <a:xfrm>
            <a:off x="18751855" y="3385310"/>
            <a:ext cx="748008" cy="912168"/>
          </a:xfrm>
          <a:custGeom>
            <a:avLst/>
            <a:gdLst/>
            <a:ahLst/>
            <a:cxnLst/>
            <a:rect l="l" t="t" r="r" b="b"/>
            <a:pathLst>
              <a:path w="21600" h="21600" extrusionOk="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5" name="Google Shape;795;p62"/>
          <p:cNvSpPr/>
          <p:nvPr/>
        </p:nvSpPr>
        <p:spPr>
          <a:xfrm>
            <a:off x="20980094" y="5292690"/>
            <a:ext cx="744120" cy="415314"/>
          </a:xfrm>
          <a:custGeom>
            <a:avLst/>
            <a:gdLst/>
            <a:ahLst/>
            <a:cxnLst/>
            <a:rect l="l" t="t" r="r" b="b"/>
            <a:pathLst>
              <a:path w="21600" h="21600" extrusionOk="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6" name="Google Shape;796;p62"/>
          <p:cNvSpPr/>
          <p:nvPr/>
        </p:nvSpPr>
        <p:spPr>
          <a:xfrm>
            <a:off x="20934616" y="3381816"/>
            <a:ext cx="831546" cy="831546"/>
          </a:xfrm>
          <a:custGeom>
            <a:avLst/>
            <a:gdLst/>
            <a:ahLst/>
            <a:cxnLst/>
            <a:rect l="l" t="t"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7" name="Google Shape;797;p62"/>
          <p:cNvSpPr/>
          <p:nvPr/>
        </p:nvSpPr>
        <p:spPr>
          <a:xfrm>
            <a:off x="20980094" y="8253836"/>
            <a:ext cx="751410" cy="827658"/>
          </a:xfrm>
          <a:custGeom>
            <a:avLst/>
            <a:gdLst/>
            <a:ahLst/>
            <a:cxnLst/>
            <a:rect l="l" t="t"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8" name="Google Shape;798;p62"/>
          <p:cNvSpPr/>
          <p:nvPr/>
        </p:nvSpPr>
        <p:spPr>
          <a:xfrm>
            <a:off x="20980094" y="6851548"/>
            <a:ext cx="744120" cy="583362"/>
          </a:xfrm>
          <a:custGeom>
            <a:avLst/>
            <a:gdLst/>
            <a:ahLst/>
            <a:cxnLst/>
            <a:rect l="l" t="t" r="r" b="b"/>
            <a:pathLst>
              <a:path w="21600" h="21600" extrusionOk="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9" name="Google Shape;799;p62"/>
          <p:cNvSpPr/>
          <p:nvPr/>
        </p:nvSpPr>
        <p:spPr>
          <a:xfrm>
            <a:off x="20952111" y="10042623"/>
            <a:ext cx="827658" cy="789534"/>
          </a:xfrm>
          <a:custGeom>
            <a:avLst/>
            <a:gdLst/>
            <a:ahLst/>
            <a:cxnLst/>
            <a:rect l="l" t="t" r="r" b="b"/>
            <a:pathLst>
              <a:path w="21600" h="21600" extrusionOk="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0" name="Google Shape;800;p62"/>
          <p:cNvSpPr/>
          <p:nvPr/>
        </p:nvSpPr>
        <p:spPr>
          <a:xfrm>
            <a:off x="4829766" y="3381816"/>
            <a:ext cx="926370" cy="544752"/>
          </a:xfrm>
          <a:custGeom>
            <a:avLst/>
            <a:gdLst/>
            <a:ahLst/>
            <a:cxnLst/>
            <a:rect l="l" t="t" r="r" b="b"/>
            <a:pathLst>
              <a:path w="21600" h="21600" extrusionOk="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1" name="Google Shape;801;p62"/>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02" name="Google Shape;802;p62"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3"/>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808" name="Google Shape;808;p63"/>
          <p:cNvSpPr txBox="1"/>
          <p:nvPr/>
        </p:nvSpPr>
        <p:spPr>
          <a:xfrm>
            <a:off x="209637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Alarm</a:t>
            </a:r>
            <a:endParaRPr/>
          </a:p>
        </p:txBody>
      </p:sp>
      <p:sp>
        <p:nvSpPr>
          <p:cNvPr id="809" name="Google Shape;809;p63"/>
          <p:cNvSpPr txBox="1"/>
          <p:nvPr/>
        </p:nvSpPr>
        <p:spPr>
          <a:xfrm>
            <a:off x="4346702"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Assessment</a:t>
            </a:r>
            <a:endParaRPr/>
          </a:p>
        </p:txBody>
      </p:sp>
      <p:sp>
        <p:nvSpPr>
          <p:cNvPr id="810" name="Google Shape;810;p63"/>
          <p:cNvSpPr txBox="1"/>
          <p:nvPr/>
        </p:nvSpPr>
        <p:spPr>
          <a:xfrm>
            <a:off x="661594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Sync</a:t>
            </a:r>
            <a:endParaRPr/>
          </a:p>
        </p:txBody>
      </p:sp>
      <p:sp>
        <p:nvSpPr>
          <p:cNvPr id="811" name="Google Shape;811;p63"/>
          <p:cNvSpPr txBox="1"/>
          <p:nvPr/>
        </p:nvSpPr>
        <p:spPr>
          <a:xfrm>
            <a:off x="9017564"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Exit App</a:t>
            </a:r>
            <a:endParaRPr/>
          </a:p>
        </p:txBody>
      </p:sp>
      <p:sp>
        <p:nvSpPr>
          <p:cNvPr id="812" name="Google Shape;812;p63"/>
          <p:cNvSpPr txBox="1"/>
          <p:nvPr/>
        </p:nvSpPr>
        <p:spPr>
          <a:xfrm>
            <a:off x="1122622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813" name="Google Shape;813;p63"/>
          <p:cNvSpPr txBox="1"/>
          <p:nvPr/>
        </p:nvSpPr>
        <p:spPr>
          <a:xfrm>
            <a:off x="1351823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Visibility</a:t>
            </a:r>
            <a:endParaRPr/>
          </a:p>
        </p:txBody>
      </p:sp>
      <p:sp>
        <p:nvSpPr>
          <p:cNvPr id="814" name="Google Shape;814;p63"/>
          <p:cNvSpPr txBox="1"/>
          <p:nvPr/>
        </p:nvSpPr>
        <p:spPr>
          <a:xfrm>
            <a:off x="15787473"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Trolley</a:t>
            </a:r>
            <a:endParaRPr/>
          </a:p>
        </p:txBody>
      </p:sp>
      <p:sp>
        <p:nvSpPr>
          <p:cNvPr id="815" name="Google Shape;815;p63"/>
          <p:cNvSpPr txBox="1"/>
          <p:nvPr/>
        </p:nvSpPr>
        <p:spPr>
          <a:xfrm>
            <a:off x="1818908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816" name="Google Shape;816;p63"/>
          <p:cNvSpPr txBox="1"/>
          <p:nvPr/>
        </p:nvSpPr>
        <p:spPr>
          <a:xfrm>
            <a:off x="2045447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a:t>
            </a:r>
            <a:endParaRPr/>
          </a:p>
        </p:txBody>
      </p:sp>
      <p:sp>
        <p:nvSpPr>
          <p:cNvPr id="817" name="Google Shape;817;p63"/>
          <p:cNvSpPr txBox="1"/>
          <p:nvPr/>
        </p:nvSpPr>
        <p:spPr>
          <a:xfrm>
            <a:off x="209637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Settings</a:t>
            </a:r>
            <a:endParaRPr/>
          </a:p>
        </p:txBody>
      </p:sp>
      <p:sp>
        <p:nvSpPr>
          <p:cNvPr id="818" name="Google Shape;818;p63"/>
          <p:cNvSpPr txBox="1"/>
          <p:nvPr/>
        </p:nvSpPr>
        <p:spPr>
          <a:xfrm>
            <a:off x="4346702"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Assignment</a:t>
            </a:r>
            <a:endParaRPr/>
          </a:p>
        </p:txBody>
      </p:sp>
      <p:sp>
        <p:nvSpPr>
          <p:cNvPr id="819" name="Google Shape;819;p63"/>
          <p:cNvSpPr txBox="1"/>
          <p:nvPr/>
        </p:nvSpPr>
        <p:spPr>
          <a:xfrm>
            <a:off x="661594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Check</a:t>
            </a:r>
            <a:endParaRPr/>
          </a:p>
        </p:txBody>
      </p:sp>
      <p:sp>
        <p:nvSpPr>
          <p:cNvPr id="820" name="Google Shape;820;p63"/>
          <p:cNvSpPr txBox="1"/>
          <p:nvPr/>
        </p:nvSpPr>
        <p:spPr>
          <a:xfrm>
            <a:off x="9017564"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Explore</a:t>
            </a:r>
            <a:endParaRPr/>
          </a:p>
        </p:txBody>
      </p:sp>
      <p:sp>
        <p:nvSpPr>
          <p:cNvPr id="821" name="Google Shape;821;p63"/>
          <p:cNvSpPr txBox="1"/>
          <p:nvPr/>
        </p:nvSpPr>
        <p:spPr>
          <a:xfrm>
            <a:off x="11020010" y="6025117"/>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Down</a:t>
            </a:r>
            <a:endParaRPr/>
          </a:p>
        </p:txBody>
      </p:sp>
      <p:sp>
        <p:nvSpPr>
          <p:cNvPr id="822" name="Google Shape;822;p63"/>
          <p:cNvSpPr txBox="1"/>
          <p:nvPr/>
        </p:nvSpPr>
        <p:spPr>
          <a:xfrm>
            <a:off x="1351823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Today</a:t>
            </a:r>
            <a:endParaRPr/>
          </a:p>
        </p:txBody>
      </p:sp>
      <p:sp>
        <p:nvSpPr>
          <p:cNvPr id="823" name="Google Shape;823;p63"/>
          <p:cNvSpPr txBox="1"/>
          <p:nvPr/>
        </p:nvSpPr>
        <p:spPr>
          <a:xfrm>
            <a:off x="15787473"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Perm Media</a:t>
            </a:r>
            <a:endParaRPr/>
          </a:p>
        </p:txBody>
      </p:sp>
      <p:sp>
        <p:nvSpPr>
          <p:cNvPr id="824" name="Google Shape;824;p63"/>
          <p:cNvSpPr txBox="1"/>
          <p:nvPr/>
        </p:nvSpPr>
        <p:spPr>
          <a:xfrm>
            <a:off x="1818908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People</a:t>
            </a:r>
            <a:endParaRPr/>
          </a:p>
        </p:txBody>
      </p:sp>
      <p:sp>
        <p:nvSpPr>
          <p:cNvPr id="825" name="Google Shape;825;p63"/>
          <p:cNvSpPr txBox="1"/>
          <p:nvPr/>
        </p:nvSpPr>
        <p:spPr>
          <a:xfrm>
            <a:off x="2045447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search</a:t>
            </a:r>
            <a:endParaRPr/>
          </a:p>
        </p:txBody>
      </p:sp>
      <p:sp>
        <p:nvSpPr>
          <p:cNvPr id="826" name="Google Shape;826;p63"/>
          <p:cNvSpPr txBox="1"/>
          <p:nvPr/>
        </p:nvSpPr>
        <p:spPr>
          <a:xfrm>
            <a:off x="209637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Airplane</a:t>
            </a:r>
            <a:endParaRPr/>
          </a:p>
        </p:txBody>
      </p:sp>
      <p:sp>
        <p:nvSpPr>
          <p:cNvPr id="827" name="Google Shape;827;p63"/>
          <p:cNvSpPr txBox="1"/>
          <p:nvPr/>
        </p:nvSpPr>
        <p:spPr>
          <a:xfrm>
            <a:off x="4346702"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Signal</a:t>
            </a:r>
            <a:endParaRPr/>
          </a:p>
        </p:txBody>
      </p:sp>
      <p:sp>
        <p:nvSpPr>
          <p:cNvPr id="828" name="Google Shape;828;p63"/>
          <p:cNvSpPr txBox="1"/>
          <p:nvPr/>
        </p:nvSpPr>
        <p:spPr>
          <a:xfrm>
            <a:off x="661594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Photo</a:t>
            </a:r>
            <a:endParaRPr/>
          </a:p>
        </p:txBody>
      </p:sp>
      <p:sp>
        <p:nvSpPr>
          <p:cNvPr id="829" name="Google Shape;829;p63"/>
          <p:cNvSpPr txBox="1"/>
          <p:nvPr/>
        </p:nvSpPr>
        <p:spPr>
          <a:xfrm>
            <a:off x="9017564"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1</a:t>
            </a:r>
            <a:endParaRPr/>
          </a:p>
        </p:txBody>
      </p:sp>
      <p:sp>
        <p:nvSpPr>
          <p:cNvPr id="830" name="Google Shape;830;p63"/>
          <p:cNvSpPr txBox="1"/>
          <p:nvPr/>
        </p:nvSpPr>
        <p:spPr>
          <a:xfrm>
            <a:off x="1122622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Block</a:t>
            </a:r>
            <a:endParaRPr/>
          </a:p>
        </p:txBody>
      </p:sp>
      <p:sp>
        <p:nvSpPr>
          <p:cNvPr id="831" name="Google Shape;831;p63"/>
          <p:cNvSpPr txBox="1"/>
          <p:nvPr/>
        </p:nvSpPr>
        <p:spPr>
          <a:xfrm>
            <a:off x="13232523" y="743184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Send</a:t>
            </a:r>
            <a:endParaRPr/>
          </a:p>
        </p:txBody>
      </p:sp>
      <p:sp>
        <p:nvSpPr>
          <p:cNvPr id="832" name="Google Shape;832;p63"/>
          <p:cNvSpPr txBox="1"/>
          <p:nvPr/>
        </p:nvSpPr>
        <p:spPr>
          <a:xfrm>
            <a:off x="15787473"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Smartphone</a:t>
            </a:r>
            <a:endParaRPr/>
          </a:p>
        </p:txBody>
      </p:sp>
      <p:sp>
        <p:nvSpPr>
          <p:cNvPr id="833" name="Google Shape;833;p63"/>
          <p:cNvSpPr txBox="1"/>
          <p:nvPr/>
        </p:nvSpPr>
        <p:spPr>
          <a:xfrm>
            <a:off x="1818908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Style</a:t>
            </a:r>
            <a:endParaRPr/>
          </a:p>
        </p:txBody>
      </p:sp>
      <p:sp>
        <p:nvSpPr>
          <p:cNvPr id="834" name="Google Shape;834;p63"/>
          <p:cNvSpPr txBox="1"/>
          <p:nvPr/>
        </p:nvSpPr>
        <p:spPr>
          <a:xfrm>
            <a:off x="2045447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Walk</a:t>
            </a:r>
            <a:endParaRPr/>
          </a:p>
        </p:txBody>
      </p:sp>
      <p:sp>
        <p:nvSpPr>
          <p:cNvPr id="835" name="Google Shape;835;p63"/>
          <p:cNvSpPr txBox="1"/>
          <p:nvPr/>
        </p:nvSpPr>
        <p:spPr>
          <a:xfrm>
            <a:off x="209637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Bluetooth</a:t>
            </a:r>
            <a:endParaRPr/>
          </a:p>
        </p:txBody>
      </p:sp>
      <p:sp>
        <p:nvSpPr>
          <p:cNvPr id="836" name="Google Shape;836;p63"/>
          <p:cNvSpPr txBox="1"/>
          <p:nvPr/>
        </p:nvSpPr>
        <p:spPr>
          <a:xfrm>
            <a:off x="4346702"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WiFi</a:t>
            </a:r>
            <a:endParaRPr/>
          </a:p>
        </p:txBody>
      </p:sp>
      <p:sp>
        <p:nvSpPr>
          <p:cNvPr id="837" name="Google Shape;837;p63"/>
          <p:cNvSpPr txBox="1"/>
          <p:nvPr/>
        </p:nvSpPr>
        <p:spPr>
          <a:xfrm>
            <a:off x="661594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Upload</a:t>
            </a:r>
            <a:endParaRPr/>
          </a:p>
        </p:txBody>
      </p:sp>
      <p:sp>
        <p:nvSpPr>
          <p:cNvPr id="838" name="Google Shape;838;p63"/>
          <p:cNvSpPr txBox="1"/>
          <p:nvPr/>
        </p:nvSpPr>
        <p:spPr>
          <a:xfrm>
            <a:off x="9017564"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2</a:t>
            </a:r>
            <a:endParaRPr/>
          </a:p>
        </p:txBody>
      </p:sp>
      <p:sp>
        <p:nvSpPr>
          <p:cNvPr id="839" name="Google Shape;839;p63"/>
          <p:cNvSpPr txBox="1"/>
          <p:nvPr/>
        </p:nvSpPr>
        <p:spPr>
          <a:xfrm>
            <a:off x="1122622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Email</a:t>
            </a:r>
            <a:endParaRPr/>
          </a:p>
        </p:txBody>
      </p:sp>
      <p:sp>
        <p:nvSpPr>
          <p:cNvPr id="840" name="Google Shape;840;p63"/>
          <p:cNvSpPr txBox="1"/>
          <p:nvPr/>
        </p:nvSpPr>
        <p:spPr>
          <a:xfrm>
            <a:off x="1351823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Laptop</a:t>
            </a:r>
            <a:endParaRPr/>
          </a:p>
        </p:txBody>
      </p:sp>
      <p:sp>
        <p:nvSpPr>
          <p:cNvPr id="841" name="Google Shape;841;p63"/>
          <p:cNvSpPr txBox="1"/>
          <p:nvPr/>
        </p:nvSpPr>
        <p:spPr>
          <a:xfrm>
            <a:off x="15787473"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iPhone</a:t>
            </a:r>
            <a:endParaRPr/>
          </a:p>
        </p:txBody>
      </p:sp>
      <p:sp>
        <p:nvSpPr>
          <p:cNvPr id="842" name="Google Shape;842;p63"/>
          <p:cNvSpPr txBox="1"/>
          <p:nvPr/>
        </p:nvSpPr>
        <p:spPr>
          <a:xfrm>
            <a:off x="1818908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Controls</a:t>
            </a:r>
            <a:endParaRPr/>
          </a:p>
        </p:txBody>
      </p:sp>
      <p:sp>
        <p:nvSpPr>
          <p:cNvPr id="843" name="Google Shape;843;p63"/>
          <p:cNvSpPr txBox="1"/>
          <p:nvPr/>
        </p:nvSpPr>
        <p:spPr>
          <a:xfrm>
            <a:off x="2045447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Bike</a:t>
            </a:r>
            <a:endParaRPr/>
          </a:p>
        </p:txBody>
      </p:sp>
      <p:sp>
        <p:nvSpPr>
          <p:cNvPr id="844" name="Google Shape;844;p63"/>
          <p:cNvSpPr txBox="1"/>
          <p:nvPr/>
        </p:nvSpPr>
        <p:spPr>
          <a:xfrm>
            <a:off x="209637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Pie Chart</a:t>
            </a:r>
            <a:endParaRPr/>
          </a:p>
        </p:txBody>
      </p:sp>
      <p:sp>
        <p:nvSpPr>
          <p:cNvPr id="845" name="Google Shape;845;p63"/>
          <p:cNvSpPr txBox="1"/>
          <p:nvPr/>
        </p:nvSpPr>
        <p:spPr>
          <a:xfrm>
            <a:off x="4174461" y="10854751"/>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Money</a:t>
            </a:r>
            <a:endParaRPr/>
          </a:p>
        </p:txBody>
      </p:sp>
      <p:sp>
        <p:nvSpPr>
          <p:cNvPr id="846" name="Google Shape;846;p63"/>
          <p:cNvSpPr txBox="1"/>
          <p:nvPr/>
        </p:nvSpPr>
        <p:spPr>
          <a:xfrm>
            <a:off x="661594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Attachment</a:t>
            </a:r>
            <a:endParaRPr/>
          </a:p>
        </p:txBody>
      </p:sp>
      <p:sp>
        <p:nvSpPr>
          <p:cNvPr id="847" name="Google Shape;847;p63"/>
          <p:cNvSpPr txBox="1"/>
          <p:nvPr/>
        </p:nvSpPr>
        <p:spPr>
          <a:xfrm>
            <a:off x="9017564"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Video</a:t>
            </a:r>
            <a:endParaRPr/>
          </a:p>
        </p:txBody>
      </p:sp>
      <p:sp>
        <p:nvSpPr>
          <p:cNvPr id="848" name="Google Shape;848;p63"/>
          <p:cNvSpPr txBox="1"/>
          <p:nvPr/>
        </p:nvSpPr>
        <p:spPr>
          <a:xfrm>
            <a:off x="1122622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Business</a:t>
            </a:r>
            <a:endParaRPr/>
          </a:p>
        </p:txBody>
      </p:sp>
      <p:sp>
        <p:nvSpPr>
          <p:cNvPr id="849" name="Google Shape;849;p63"/>
          <p:cNvSpPr txBox="1"/>
          <p:nvPr/>
        </p:nvSpPr>
        <p:spPr>
          <a:xfrm>
            <a:off x="1351823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Chromebook</a:t>
            </a:r>
            <a:endParaRPr/>
          </a:p>
        </p:txBody>
      </p:sp>
      <p:sp>
        <p:nvSpPr>
          <p:cNvPr id="850" name="Google Shape;850;p63"/>
          <p:cNvSpPr txBox="1"/>
          <p:nvPr/>
        </p:nvSpPr>
        <p:spPr>
          <a:xfrm>
            <a:off x="15787473"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Security</a:t>
            </a:r>
            <a:endParaRPr/>
          </a:p>
        </p:txBody>
      </p:sp>
      <p:sp>
        <p:nvSpPr>
          <p:cNvPr id="851" name="Google Shape;851;p63"/>
          <p:cNvSpPr txBox="1"/>
          <p:nvPr/>
        </p:nvSpPr>
        <p:spPr>
          <a:xfrm>
            <a:off x="1818908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Notification</a:t>
            </a:r>
            <a:endParaRPr/>
          </a:p>
        </p:txBody>
      </p:sp>
      <p:sp>
        <p:nvSpPr>
          <p:cNvPr id="852" name="Google Shape;852;p63"/>
          <p:cNvSpPr txBox="1"/>
          <p:nvPr/>
        </p:nvSpPr>
        <p:spPr>
          <a:xfrm>
            <a:off x="2045447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a:t>
            </a:r>
            <a:endParaRPr/>
          </a:p>
        </p:txBody>
      </p:sp>
      <p:sp>
        <p:nvSpPr>
          <p:cNvPr id="853" name="Google Shape;853;p63"/>
          <p:cNvSpPr/>
          <p:nvPr/>
        </p:nvSpPr>
        <p:spPr>
          <a:xfrm>
            <a:off x="7131459" y="5064724"/>
            <a:ext cx="827658" cy="827658"/>
          </a:xfrm>
          <a:custGeom>
            <a:avLst/>
            <a:gdLst/>
            <a:ahLst/>
            <a:cxnLst/>
            <a:rect l="l" t="t" r="r" b="b"/>
            <a:pathLst>
              <a:path w="21600" h="21600" extrusionOk="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4" name="Google Shape;854;p63"/>
          <p:cNvSpPr/>
          <p:nvPr/>
        </p:nvSpPr>
        <p:spPr>
          <a:xfrm>
            <a:off x="9510872" y="5064724"/>
            <a:ext cx="827658" cy="827658"/>
          </a:xfrm>
          <a:custGeom>
            <a:avLst/>
            <a:gdLst/>
            <a:ahLst/>
            <a:cxnLst/>
            <a:rect l="l" t="t" r="r" b="b"/>
            <a:pathLst>
              <a:path w="21600" h="21600" extrusionOk="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5" name="Google Shape;855;p63"/>
          <p:cNvSpPr/>
          <p:nvPr/>
        </p:nvSpPr>
        <p:spPr>
          <a:xfrm>
            <a:off x="11694948" y="5064724"/>
            <a:ext cx="916110" cy="831546"/>
          </a:xfrm>
          <a:custGeom>
            <a:avLst/>
            <a:gdLst/>
            <a:ahLst/>
            <a:cxnLst/>
            <a:rect l="l" t="t"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6" name="Google Shape;856;p63"/>
          <p:cNvSpPr/>
          <p:nvPr/>
        </p:nvSpPr>
        <p:spPr>
          <a:xfrm>
            <a:off x="14109994" y="5064724"/>
            <a:ext cx="745561" cy="827658"/>
          </a:xfrm>
          <a:custGeom>
            <a:avLst/>
            <a:gdLst/>
            <a:ahLst/>
            <a:cxnLst/>
            <a:rect l="l" t="t" r="r" b="b"/>
            <a:pathLst>
              <a:path w="21534" h="21600" extrusionOk="0">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7" name="Google Shape;857;p63"/>
          <p:cNvSpPr/>
          <p:nvPr/>
        </p:nvSpPr>
        <p:spPr>
          <a:xfrm>
            <a:off x="16271769" y="5064724"/>
            <a:ext cx="993724" cy="831546"/>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8" name="Google Shape;858;p63"/>
          <p:cNvSpPr/>
          <p:nvPr/>
        </p:nvSpPr>
        <p:spPr>
          <a:xfrm>
            <a:off x="2588955" y="5064724"/>
            <a:ext cx="800316" cy="827658"/>
          </a:xfrm>
          <a:custGeom>
            <a:avLst/>
            <a:gdLst/>
            <a:ahLst/>
            <a:cxnLst/>
            <a:rect l="l" t="t" r="r" b="b"/>
            <a:pathLst>
              <a:path w="21524" h="21600" extrusionOk="0">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9" name="Google Shape;859;p63"/>
          <p:cNvSpPr/>
          <p:nvPr/>
        </p:nvSpPr>
        <p:spPr>
          <a:xfrm>
            <a:off x="4892733" y="5064724"/>
            <a:ext cx="744120" cy="827658"/>
          </a:xfrm>
          <a:custGeom>
            <a:avLst/>
            <a:gdLst/>
            <a:ahLst/>
            <a:cxnLst/>
            <a:rect l="l" t="t" r="r" b="b"/>
            <a:pathLst>
              <a:path w="21600" h="21600" extrusionOk="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0" name="Google Shape;860;p63"/>
          <p:cNvSpPr/>
          <p:nvPr/>
        </p:nvSpPr>
        <p:spPr>
          <a:xfrm>
            <a:off x="18625930" y="5309587"/>
            <a:ext cx="831546" cy="583362"/>
          </a:xfrm>
          <a:custGeom>
            <a:avLst/>
            <a:gdLst/>
            <a:ahLst/>
            <a:cxnLst/>
            <a:rect l="l" t="t"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1" name="Google Shape;861;p63"/>
          <p:cNvSpPr/>
          <p:nvPr/>
        </p:nvSpPr>
        <p:spPr>
          <a:xfrm>
            <a:off x="20994081" y="5166169"/>
            <a:ext cx="727002" cy="723114"/>
          </a:xfrm>
          <a:custGeom>
            <a:avLst/>
            <a:gdLst/>
            <a:ahLst/>
            <a:cxnLst/>
            <a:rect l="l" t="t" r="r" b="b"/>
            <a:pathLst>
              <a:path w="21600" h="21600" extrusionOk="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2" name="Google Shape;862;p63"/>
          <p:cNvSpPr/>
          <p:nvPr/>
        </p:nvSpPr>
        <p:spPr>
          <a:xfrm>
            <a:off x="2681288" y="6623005"/>
            <a:ext cx="712854" cy="754380"/>
          </a:xfrm>
          <a:custGeom>
            <a:avLst/>
            <a:gdLst/>
            <a:ahLst/>
            <a:cxnLst/>
            <a:rect l="l" t="t" r="r" b="b"/>
            <a:pathLst>
              <a:path w="21600" h="21600" extrusionOk="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3" name="Google Shape;863;p63"/>
          <p:cNvSpPr/>
          <p:nvPr/>
        </p:nvSpPr>
        <p:spPr>
          <a:xfrm>
            <a:off x="2792652" y="8241237"/>
            <a:ext cx="479790" cy="757296"/>
          </a:xfrm>
          <a:custGeom>
            <a:avLst/>
            <a:gdLst/>
            <a:ahLst/>
            <a:cxnLst/>
            <a:rect l="l" t="t" r="r" b="b"/>
            <a:pathLst>
              <a:path w="21600" h="21600" extrusionOk="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4" name="Google Shape;864;p63"/>
          <p:cNvSpPr/>
          <p:nvPr/>
        </p:nvSpPr>
        <p:spPr>
          <a:xfrm>
            <a:off x="2638019" y="9749487"/>
            <a:ext cx="754380" cy="754380"/>
          </a:xfrm>
          <a:custGeom>
            <a:avLst/>
            <a:gdLst/>
            <a:ahLst/>
            <a:cxnLst/>
            <a:rect l="l" t="t" r="r" b="b"/>
            <a:pathLst>
              <a:path w="21600" h="21600" extrusionOk="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5" name="Google Shape;865;p63"/>
          <p:cNvSpPr/>
          <p:nvPr/>
        </p:nvSpPr>
        <p:spPr>
          <a:xfrm>
            <a:off x="4887652" y="6604094"/>
            <a:ext cx="754380" cy="754380"/>
          </a:xfrm>
          <a:custGeom>
            <a:avLst/>
            <a:gdLst/>
            <a:ahLst/>
            <a:cxnLst/>
            <a:rect l="l" t="t" r="r" b="b"/>
            <a:pathLst>
              <a:path w="21600" h="21600" extrusionOk="0">
                <a:moveTo>
                  <a:pt x="0" y="21600"/>
                </a:moveTo>
                <a:lnTo>
                  <a:pt x="21600" y="21600"/>
                </a:lnTo>
                <a:lnTo>
                  <a:pt x="21600" y="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6" name="Google Shape;866;p63"/>
          <p:cNvSpPr/>
          <p:nvPr/>
        </p:nvSpPr>
        <p:spPr>
          <a:xfrm>
            <a:off x="4828488" y="8291469"/>
            <a:ext cx="876528" cy="695736"/>
          </a:xfrm>
          <a:custGeom>
            <a:avLst/>
            <a:gdLst/>
            <a:ahLst/>
            <a:cxnLst/>
            <a:rect l="l" t="t" r="r" b="b"/>
            <a:pathLst>
              <a:path w="21600" h="21600" extrusionOk="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7" name="Google Shape;867;p63"/>
          <p:cNvSpPr/>
          <p:nvPr/>
        </p:nvSpPr>
        <p:spPr>
          <a:xfrm>
            <a:off x="5025347" y="9762943"/>
            <a:ext cx="451926" cy="795906"/>
          </a:xfrm>
          <a:custGeom>
            <a:avLst/>
            <a:gdLst/>
            <a:ahLst/>
            <a:cxnLst/>
            <a:rect l="l" t="t" r="r" b="b"/>
            <a:pathLst>
              <a:path w="21600" h="21600" extrusionOk="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8" name="Google Shape;868;p63"/>
          <p:cNvSpPr/>
          <p:nvPr/>
        </p:nvSpPr>
        <p:spPr>
          <a:xfrm>
            <a:off x="7328229" y="9697411"/>
            <a:ext cx="419688" cy="837432"/>
          </a:xfrm>
          <a:custGeom>
            <a:avLst/>
            <a:gdLst/>
            <a:ahLst/>
            <a:cxnLst/>
            <a:rect l="l" t="t" r="r" b="b"/>
            <a:pathLst>
              <a:path w="21600" h="21600" extrusionOk="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9" name="Google Shape;869;p63"/>
          <p:cNvSpPr/>
          <p:nvPr/>
        </p:nvSpPr>
        <p:spPr>
          <a:xfrm>
            <a:off x="7171625" y="6547367"/>
            <a:ext cx="799794" cy="799794"/>
          </a:xfrm>
          <a:custGeom>
            <a:avLst/>
            <a:gdLst/>
            <a:ahLst/>
            <a:cxnLst/>
            <a:rect l="l" t="t"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0" name="Google Shape;870;p63"/>
          <p:cNvSpPr/>
          <p:nvPr/>
        </p:nvSpPr>
        <p:spPr>
          <a:xfrm>
            <a:off x="7205372" y="8241237"/>
            <a:ext cx="625374" cy="712854"/>
          </a:xfrm>
          <a:custGeom>
            <a:avLst/>
            <a:gdLst/>
            <a:ahLst/>
            <a:cxnLst/>
            <a:rect l="l" t="t" r="r" b="b"/>
            <a:pathLst>
              <a:path w="21600" h="21600" extrusionOk="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1" name="Google Shape;871;p63"/>
          <p:cNvSpPr/>
          <p:nvPr/>
        </p:nvSpPr>
        <p:spPr>
          <a:xfrm>
            <a:off x="9665779" y="6623005"/>
            <a:ext cx="454896" cy="576990"/>
          </a:xfrm>
          <a:custGeom>
            <a:avLst/>
            <a:gdLst/>
            <a:ahLst/>
            <a:cxnLst/>
            <a:rect l="l" t="t" r="r" b="b"/>
            <a:pathLst>
              <a:path w="21600" h="21600" extrusionOk="0">
                <a:moveTo>
                  <a:pt x="0" y="0"/>
                </a:moveTo>
                <a:lnTo>
                  <a:pt x="0" y="21600"/>
                </a:lnTo>
                <a:lnTo>
                  <a:pt x="21600" y="10756"/>
                </a:lnTo>
                <a:lnTo>
                  <a:pt x="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2" name="Google Shape;872;p63"/>
          <p:cNvSpPr/>
          <p:nvPr/>
        </p:nvSpPr>
        <p:spPr>
          <a:xfrm>
            <a:off x="9460455" y="8119430"/>
            <a:ext cx="858924" cy="858924"/>
          </a:xfrm>
          <a:custGeom>
            <a:avLst/>
            <a:gdLst/>
            <a:ahLst/>
            <a:cxnLst/>
            <a:rect l="l" t="t"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3" name="Google Shape;873;p63"/>
          <p:cNvSpPr/>
          <p:nvPr/>
        </p:nvSpPr>
        <p:spPr>
          <a:xfrm>
            <a:off x="9505698" y="9925591"/>
            <a:ext cx="771444" cy="514458"/>
          </a:xfrm>
          <a:custGeom>
            <a:avLst/>
            <a:gdLst/>
            <a:ahLst/>
            <a:cxnLst/>
            <a:rect l="l" t="t" r="r" b="b"/>
            <a:pathLst>
              <a:path w="21600" h="21600" extrusionOk="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4" name="Google Shape;874;p63"/>
          <p:cNvSpPr/>
          <p:nvPr/>
        </p:nvSpPr>
        <p:spPr>
          <a:xfrm>
            <a:off x="11698139" y="9734184"/>
            <a:ext cx="862326" cy="778788"/>
          </a:xfrm>
          <a:custGeom>
            <a:avLst/>
            <a:gdLst/>
            <a:ahLst/>
            <a:cxnLst/>
            <a:rect l="l" t="t" r="r" b="b"/>
            <a:pathLst>
              <a:path w="21600" h="21600" extrusionOk="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5" name="Google Shape;875;p63"/>
          <p:cNvSpPr/>
          <p:nvPr/>
        </p:nvSpPr>
        <p:spPr>
          <a:xfrm>
            <a:off x="11698139" y="6509546"/>
            <a:ext cx="862326" cy="865296"/>
          </a:xfrm>
          <a:custGeom>
            <a:avLst/>
            <a:gdLst/>
            <a:ahLst/>
            <a:cxnLst/>
            <a:rect l="l" t="t" r="r" b="b"/>
            <a:pathLst>
              <a:path w="21600" h="21600" extrusionOk="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6" name="Google Shape;876;p63"/>
          <p:cNvSpPr/>
          <p:nvPr/>
        </p:nvSpPr>
        <p:spPr>
          <a:xfrm>
            <a:off x="11698139" y="8234274"/>
            <a:ext cx="862326" cy="688878"/>
          </a:xfrm>
          <a:custGeom>
            <a:avLst/>
            <a:gdLst/>
            <a:ahLst/>
            <a:cxnLst/>
            <a:rect l="l" t="t"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7" name="Google Shape;877;p63"/>
          <p:cNvSpPr/>
          <p:nvPr/>
        </p:nvSpPr>
        <p:spPr>
          <a:xfrm>
            <a:off x="14043700" y="6585186"/>
            <a:ext cx="883332" cy="757296"/>
          </a:xfrm>
          <a:custGeom>
            <a:avLst/>
            <a:gdLst/>
            <a:ahLst/>
            <a:cxnLst/>
            <a:rect l="l" t="t" r="r" b="b"/>
            <a:pathLst>
              <a:path w="21600" h="21600" extrusionOk="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8" name="Google Shape;878;p63"/>
          <p:cNvSpPr/>
          <p:nvPr/>
        </p:nvSpPr>
        <p:spPr>
          <a:xfrm>
            <a:off x="13852297" y="8185558"/>
            <a:ext cx="1074870" cy="716256"/>
          </a:xfrm>
          <a:custGeom>
            <a:avLst/>
            <a:gdLst/>
            <a:ahLst/>
            <a:cxnLst/>
            <a:rect l="l" t="t" r="r" b="b"/>
            <a:pathLst>
              <a:path w="21600" h="21600" extrusionOk="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9" name="Google Shape;879;p63"/>
          <p:cNvSpPr/>
          <p:nvPr/>
        </p:nvSpPr>
        <p:spPr>
          <a:xfrm>
            <a:off x="13852297" y="9744626"/>
            <a:ext cx="1074870" cy="761184"/>
          </a:xfrm>
          <a:custGeom>
            <a:avLst/>
            <a:gdLst/>
            <a:ahLst/>
            <a:cxnLst/>
            <a:rect l="l" t="t" r="r" b="b"/>
            <a:pathLst>
              <a:path w="21600" h="21600" extrusionOk="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0" name="Google Shape;880;p63"/>
          <p:cNvSpPr/>
          <p:nvPr/>
        </p:nvSpPr>
        <p:spPr>
          <a:xfrm>
            <a:off x="16465825" y="6422421"/>
            <a:ext cx="580932" cy="914598"/>
          </a:xfrm>
          <a:custGeom>
            <a:avLst/>
            <a:gdLst/>
            <a:ahLst/>
            <a:cxnLst/>
            <a:rect l="l" t="t" r="r" b="b"/>
            <a:pathLst>
              <a:path w="21600" h="21600" extrusionOk="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1" name="Google Shape;881;p63"/>
          <p:cNvSpPr/>
          <p:nvPr/>
        </p:nvSpPr>
        <p:spPr>
          <a:xfrm>
            <a:off x="16486705" y="8053646"/>
            <a:ext cx="541836" cy="914598"/>
          </a:xfrm>
          <a:custGeom>
            <a:avLst/>
            <a:gdLst/>
            <a:ahLst/>
            <a:cxnLst/>
            <a:rect l="l" t="t" r="r" b="b"/>
            <a:pathLst>
              <a:path w="21600" h="21600" extrusionOk="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2" name="Google Shape;882;p63"/>
          <p:cNvSpPr/>
          <p:nvPr/>
        </p:nvSpPr>
        <p:spPr>
          <a:xfrm>
            <a:off x="16382305" y="9707266"/>
            <a:ext cx="688878" cy="841320"/>
          </a:xfrm>
          <a:custGeom>
            <a:avLst/>
            <a:gdLst/>
            <a:ahLst/>
            <a:cxnLst/>
            <a:rect l="l" t="t" r="r" b="b"/>
            <a:pathLst>
              <a:path w="21600" h="21600" extrusionOk="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3" name="Google Shape;883;p63"/>
          <p:cNvSpPr/>
          <p:nvPr/>
        </p:nvSpPr>
        <p:spPr>
          <a:xfrm>
            <a:off x="18709680" y="6516971"/>
            <a:ext cx="860904" cy="785646"/>
          </a:xfrm>
          <a:custGeom>
            <a:avLst/>
            <a:gdLst/>
            <a:ahLst/>
            <a:cxnLst/>
            <a:rect l="l" t="t" r="r" b="b"/>
            <a:pathLst>
              <a:path w="21058" h="21600" extrusionOk="0">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4" name="Google Shape;884;p63"/>
          <p:cNvSpPr/>
          <p:nvPr/>
        </p:nvSpPr>
        <p:spPr>
          <a:xfrm>
            <a:off x="18768245" y="8209787"/>
            <a:ext cx="740178" cy="740178"/>
          </a:xfrm>
          <a:custGeom>
            <a:avLst/>
            <a:gdLst/>
            <a:ahLst/>
            <a:cxnLst/>
            <a:rect l="l" t="t" r="r" b="b"/>
            <a:pathLst>
              <a:path w="21600" h="21600" extrusionOk="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5" name="Google Shape;885;p63"/>
          <p:cNvSpPr/>
          <p:nvPr/>
        </p:nvSpPr>
        <p:spPr>
          <a:xfrm>
            <a:off x="18785647" y="9685335"/>
            <a:ext cx="708912" cy="837918"/>
          </a:xfrm>
          <a:custGeom>
            <a:avLst/>
            <a:gdLst/>
            <a:ahLst/>
            <a:cxnLst/>
            <a:rect l="l" t="t" r="r" b="b"/>
            <a:pathLst>
              <a:path w="21600" h="21600" extrusionOk="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6" name="Google Shape;886;p63"/>
          <p:cNvSpPr/>
          <p:nvPr/>
        </p:nvSpPr>
        <p:spPr>
          <a:xfrm>
            <a:off x="20847230" y="8111424"/>
            <a:ext cx="1056780" cy="917568"/>
          </a:xfrm>
          <a:custGeom>
            <a:avLst/>
            <a:gdLst/>
            <a:ahLst/>
            <a:cxnLst/>
            <a:rect l="l" t="t" r="r" b="b"/>
            <a:pathLst>
              <a:path w="21600" h="21600" extrusionOk="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7" name="Google Shape;887;p63"/>
          <p:cNvSpPr/>
          <p:nvPr/>
        </p:nvSpPr>
        <p:spPr>
          <a:xfrm>
            <a:off x="21002320" y="9702276"/>
            <a:ext cx="708912" cy="834030"/>
          </a:xfrm>
          <a:custGeom>
            <a:avLst/>
            <a:gdLst/>
            <a:ahLst/>
            <a:cxnLst/>
            <a:rect l="l" t="t" r="r" b="b"/>
            <a:pathLst>
              <a:path w="21600" h="21600" extrusionOk="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8" name="Google Shape;888;p63"/>
          <p:cNvSpPr/>
          <p:nvPr/>
        </p:nvSpPr>
        <p:spPr>
          <a:xfrm>
            <a:off x="21161480" y="6490177"/>
            <a:ext cx="541836" cy="907794"/>
          </a:xfrm>
          <a:custGeom>
            <a:avLst/>
            <a:gdLst/>
            <a:ahLst/>
            <a:cxnLst/>
            <a:rect l="l" t="t" r="r" b="b"/>
            <a:pathLst>
              <a:path w="21600" h="21600" extrusionOk="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9" name="Google Shape;889;p63"/>
          <p:cNvSpPr/>
          <p:nvPr/>
        </p:nvSpPr>
        <p:spPr>
          <a:xfrm>
            <a:off x="7085984" y="3536096"/>
            <a:ext cx="916110" cy="663498"/>
          </a:xfrm>
          <a:custGeom>
            <a:avLst/>
            <a:gdLst/>
            <a:ahLst/>
            <a:cxnLst/>
            <a:rect l="l" t="t" r="r" b="b"/>
            <a:pathLst>
              <a:path w="21600" h="21600" extrusionOk="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0" name="Google Shape;890;p63"/>
          <p:cNvSpPr/>
          <p:nvPr/>
        </p:nvSpPr>
        <p:spPr>
          <a:xfrm>
            <a:off x="9545191" y="3480124"/>
            <a:ext cx="744120" cy="744120"/>
          </a:xfrm>
          <a:custGeom>
            <a:avLst/>
            <a:gdLst/>
            <a:ahLst/>
            <a:cxnLst/>
            <a:rect l="l" t="t" r="r" b="b"/>
            <a:pathLst>
              <a:path w="21600" h="21600" extrusionOk="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1" name="Google Shape;891;p63"/>
          <p:cNvSpPr/>
          <p:nvPr/>
        </p:nvSpPr>
        <p:spPr>
          <a:xfrm>
            <a:off x="11820877" y="3497615"/>
            <a:ext cx="663498" cy="744120"/>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2" name="Google Shape;892;p63"/>
          <p:cNvSpPr/>
          <p:nvPr/>
        </p:nvSpPr>
        <p:spPr>
          <a:xfrm>
            <a:off x="16313745" y="3452145"/>
            <a:ext cx="824742" cy="831546"/>
          </a:xfrm>
          <a:custGeom>
            <a:avLst/>
            <a:gdLst/>
            <a:ahLst/>
            <a:cxnLst/>
            <a:rect l="l" t="t" r="r" b="b"/>
            <a:pathLst>
              <a:path w="21600" h="21600" extrusionOk="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3" name="Google Shape;893;p63"/>
          <p:cNvSpPr/>
          <p:nvPr/>
        </p:nvSpPr>
        <p:spPr>
          <a:xfrm>
            <a:off x="2591037" y="3448643"/>
            <a:ext cx="827658" cy="835002"/>
          </a:xfrm>
          <a:custGeom>
            <a:avLst/>
            <a:gdLst/>
            <a:ahLst/>
            <a:cxnLst/>
            <a:rect l="l" t="t" r="r" b="b"/>
            <a:pathLst>
              <a:path w="21600" h="21600" extrusionOk="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4" name="Google Shape;894;p63"/>
          <p:cNvSpPr/>
          <p:nvPr/>
        </p:nvSpPr>
        <p:spPr>
          <a:xfrm>
            <a:off x="4892733" y="3427655"/>
            <a:ext cx="744120" cy="827658"/>
          </a:xfrm>
          <a:custGeom>
            <a:avLst/>
            <a:gdLst/>
            <a:ahLst/>
            <a:cxnLst/>
            <a:rect l="l" t="t" r="r" b="b"/>
            <a:pathLst>
              <a:path w="21600" h="21600" extrusionOk="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5" name="Google Shape;895;p63"/>
          <p:cNvSpPr/>
          <p:nvPr/>
        </p:nvSpPr>
        <p:spPr>
          <a:xfrm>
            <a:off x="18671402" y="3602554"/>
            <a:ext cx="744120" cy="748008"/>
          </a:xfrm>
          <a:custGeom>
            <a:avLst/>
            <a:gdLst/>
            <a:ahLst/>
            <a:cxnLst/>
            <a:rect l="l" t="t" r="r" b="b"/>
            <a:pathLst>
              <a:path w="21600" h="21600" extrusionOk="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6" name="Google Shape;896;p63"/>
          <p:cNvSpPr/>
          <p:nvPr/>
        </p:nvSpPr>
        <p:spPr>
          <a:xfrm>
            <a:off x="21078034" y="3494120"/>
            <a:ext cx="579960" cy="831546"/>
          </a:xfrm>
          <a:custGeom>
            <a:avLst/>
            <a:gdLst/>
            <a:ahLst/>
            <a:cxnLst/>
            <a:rect l="l" t="t" r="r" b="b"/>
            <a:pathLst>
              <a:path w="21600" h="21600" extrusionOk="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7" name="Google Shape;897;p63"/>
          <p:cNvSpPr/>
          <p:nvPr/>
        </p:nvSpPr>
        <p:spPr>
          <a:xfrm>
            <a:off x="13965811" y="3536096"/>
            <a:ext cx="993762" cy="676188"/>
          </a:xfrm>
          <a:custGeom>
            <a:avLst/>
            <a:gdLst/>
            <a:ahLst/>
            <a:cxnLst/>
            <a:rect l="l" t="t" r="r" b="b"/>
            <a:pathLst>
              <a:path w="21600" h="21600" extrusionOk="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8" name="Google Shape;898;p63"/>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99" name="Google Shape;899;p63"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64"/>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905" name="Google Shape;905;p64"/>
          <p:cNvSpPr txBox="1"/>
          <p:nvPr/>
        </p:nvSpPr>
        <p:spPr>
          <a:xfrm>
            <a:off x="209637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Developer</a:t>
            </a:r>
            <a:endParaRPr/>
          </a:p>
        </p:txBody>
      </p:sp>
      <p:sp>
        <p:nvSpPr>
          <p:cNvPr id="906" name="Google Shape;906;p64"/>
          <p:cNvSpPr txBox="1"/>
          <p:nvPr/>
        </p:nvSpPr>
        <p:spPr>
          <a:xfrm>
            <a:off x="4346702"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Write</a:t>
            </a:r>
            <a:endParaRPr/>
          </a:p>
        </p:txBody>
      </p:sp>
      <p:sp>
        <p:nvSpPr>
          <p:cNvPr id="907" name="Google Shape;907;p64"/>
          <p:cNvSpPr txBox="1"/>
          <p:nvPr/>
        </p:nvSpPr>
        <p:spPr>
          <a:xfrm>
            <a:off x="661594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Cloud</a:t>
            </a:r>
            <a:endParaRPr/>
          </a:p>
        </p:txBody>
      </p:sp>
      <p:sp>
        <p:nvSpPr>
          <p:cNvPr id="908" name="Google Shape;908;p64"/>
          <p:cNvSpPr txBox="1"/>
          <p:nvPr/>
        </p:nvSpPr>
        <p:spPr>
          <a:xfrm>
            <a:off x="9017564"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Audio</a:t>
            </a:r>
            <a:endParaRPr/>
          </a:p>
        </p:txBody>
      </p:sp>
      <p:sp>
        <p:nvSpPr>
          <p:cNvPr id="909" name="Google Shape;909;p64"/>
          <p:cNvSpPr txBox="1"/>
          <p:nvPr/>
        </p:nvSpPr>
        <p:spPr>
          <a:xfrm>
            <a:off x="1122622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a:t>
            </a:r>
            <a:endParaRPr/>
          </a:p>
        </p:txBody>
      </p:sp>
      <p:sp>
        <p:nvSpPr>
          <p:cNvPr id="910" name="Google Shape;910;p64"/>
          <p:cNvSpPr txBox="1"/>
          <p:nvPr/>
        </p:nvSpPr>
        <p:spPr>
          <a:xfrm>
            <a:off x="1351823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Mac</a:t>
            </a:r>
            <a:endParaRPr/>
          </a:p>
        </p:txBody>
      </p:sp>
      <p:sp>
        <p:nvSpPr>
          <p:cNvPr id="911" name="Google Shape;911;p64"/>
          <p:cNvSpPr txBox="1"/>
          <p:nvPr/>
        </p:nvSpPr>
        <p:spPr>
          <a:xfrm>
            <a:off x="15787473"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Watch</a:t>
            </a:r>
            <a:endParaRPr/>
          </a:p>
        </p:txBody>
      </p:sp>
      <p:sp>
        <p:nvSpPr>
          <p:cNvPr id="912" name="Google Shape;912;p64"/>
          <p:cNvSpPr txBox="1"/>
          <p:nvPr/>
        </p:nvSpPr>
        <p:spPr>
          <a:xfrm>
            <a:off x="1818908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Person</a:t>
            </a:r>
            <a:endParaRPr/>
          </a:p>
        </p:txBody>
      </p:sp>
      <p:sp>
        <p:nvSpPr>
          <p:cNvPr id="913" name="Google Shape;913;p64"/>
          <p:cNvSpPr txBox="1"/>
          <p:nvPr/>
        </p:nvSpPr>
        <p:spPr>
          <a:xfrm>
            <a:off x="2045447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Car</a:t>
            </a:r>
            <a:endParaRPr/>
          </a:p>
        </p:txBody>
      </p:sp>
      <p:sp>
        <p:nvSpPr>
          <p:cNvPr id="914" name="Google Shape;914;p64"/>
          <p:cNvSpPr txBox="1"/>
          <p:nvPr/>
        </p:nvSpPr>
        <p:spPr>
          <a:xfrm>
            <a:off x="209637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Devices</a:t>
            </a:r>
            <a:endParaRPr/>
          </a:p>
        </p:txBody>
      </p:sp>
      <p:sp>
        <p:nvSpPr>
          <p:cNvPr id="915" name="Google Shape;915;p64"/>
          <p:cNvSpPr txBox="1"/>
          <p:nvPr/>
        </p:nvSpPr>
        <p:spPr>
          <a:xfrm>
            <a:off x="4346702"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Quote</a:t>
            </a:r>
            <a:endParaRPr/>
          </a:p>
        </p:txBody>
      </p:sp>
      <p:sp>
        <p:nvSpPr>
          <p:cNvPr id="916" name="Google Shape;916;p64"/>
          <p:cNvSpPr txBox="1"/>
          <p:nvPr/>
        </p:nvSpPr>
        <p:spPr>
          <a:xfrm>
            <a:off x="661594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Folder</a:t>
            </a:r>
            <a:endParaRPr/>
          </a:p>
        </p:txBody>
      </p:sp>
      <p:sp>
        <p:nvSpPr>
          <p:cNvPr id="917" name="Google Shape;917;p64"/>
          <p:cNvSpPr txBox="1"/>
          <p:nvPr/>
        </p:nvSpPr>
        <p:spPr>
          <a:xfrm>
            <a:off x="9017564"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 Page</a:t>
            </a:r>
            <a:endParaRPr/>
          </a:p>
        </p:txBody>
      </p:sp>
      <p:sp>
        <p:nvSpPr>
          <p:cNvPr id="918" name="Google Shape;918;p64"/>
          <p:cNvSpPr txBox="1"/>
          <p:nvPr/>
        </p:nvSpPr>
        <p:spPr>
          <a:xfrm>
            <a:off x="1122622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Archive</a:t>
            </a:r>
            <a:endParaRPr/>
          </a:p>
        </p:txBody>
      </p:sp>
      <p:sp>
        <p:nvSpPr>
          <p:cNvPr id="919" name="Google Shape;919;p64"/>
          <p:cNvSpPr txBox="1"/>
          <p:nvPr/>
        </p:nvSpPr>
        <p:spPr>
          <a:xfrm>
            <a:off x="1351823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PC</a:t>
            </a:r>
            <a:endParaRPr/>
          </a:p>
        </p:txBody>
      </p:sp>
      <p:sp>
        <p:nvSpPr>
          <p:cNvPr id="920" name="Google Shape;920;p64"/>
          <p:cNvSpPr txBox="1"/>
          <p:nvPr/>
        </p:nvSpPr>
        <p:spPr>
          <a:xfrm>
            <a:off x="15787473"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Flag</a:t>
            </a:r>
            <a:endParaRPr/>
          </a:p>
        </p:txBody>
      </p:sp>
      <p:sp>
        <p:nvSpPr>
          <p:cNvPr id="921" name="Google Shape;921;p64"/>
          <p:cNvSpPr txBox="1"/>
          <p:nvPr/>
        </p:nvSpPr>
        <p:spPr>
          <a:xfrm>
            <a:off x="1818908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World</a:t>
            </a:r>
            <a:endParaRPr/>
          </a:p>
        </p:txBody>
      </p:sp>
      <p:sp>
        <p:nvSpPr>
          <p:cNvPr id="922" name="Google Shape;922;p64"/>
          <p:cNvSpPr txBox="1"/>
          <p:nvPr/>
        </p:nvSpPr>
        <p:spPr>
          <a:xfrm>
            <a:off x="2045447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Boat</a:t>
            </a:r>
            <a:endParaRPr/>
          </a:p>
        </p:txBody>
      </p:sp>
      <p:sp>
        <p:nvSpPr>
          <p:cNvPr id="923" name="Google Shape;923;p64"/>
          <p:cNvSpPr txBox="1"/>
          <p:nvPr/>
        </p:nvSpPr>
        <p:spPr>
          <a:xfrm>
            <a:off x="209637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Software</a:t>
            </a:r>
            <a:endParaRPr/>
          </a:p>
        </p:txBody>
      </p:sp>
      <p:sp>
        <p:nvSpPr>
          <p:cNvPr id="924" name="Google Shape;924;p64"/>
          <p:cNvSpPr txBox="1"/>
          <p:nvPr/>
        </p:nvSpPr>
        <p:spPr>
          <a:xfrm>
            <a:off x="4346702"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Emotion</a:t>
            </a:r>
            <a:endParaRPr/>
          </a:p>
        </p:txBody>
      </p:sp>
      <p:sp>
        <p:nvSpPr>
          <p:cNvPr id="925" name="Google Shape;925;p64"/>
          <p:cNvSpPr txBox="1"/>
          <p:nvPr/>
        </p:nvSpPr>
        <p:spPr>
          <a:xfrm>
            <a:off x="661594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Mic</a:t>
            </a:r>
            <a:endParaRPr/>
          </a:p>
        </p:txBody>
      </p:sp>
      <p:sp>
        <p:nvSpPr>
          <p:cNvPr id="926" name="Google Shape;926;p64"/>
          <p:cNvSpPr txBox="1"/>
          <p:nvPr/>
        </p:nvSpPr>
        <p:spPr>
          <a:xfrm>
            <a:off x="9017564"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Call</a:t>
            </a:r>
            <a:endParaRPr/>
          </a:p>
        </p:txBody>
      </p:sp>
      <p:sp>
        <p:nvSpPr>
          <p:cNvPr id="927" name="Google Shape;927;p64"/>
          <p:cNvSpPr txBox="1"/>
          <p:nvPr/>
        </p:nvSpPr>
        <p:spPr>
          <a:xfrm>
            <a:off x="1122622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Cut</a:t>
            </a:r>
            <a:endParaRPr/>
          </a:p>
        </p:txBody>
      </p:sp>
      <p:sp>
        <p:nvSpPr>
          <p:cNvPr id="928" name="Google Shape;928;p64"/>
          <p:cNvSpPr txBox="1"/>
          <p:nvPr/>
        </p:nvSpPr>
        <p:spPr>
          <a:xfrm>
            <a:off x="1351823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headphones</a:t>
            </a:r>
            <a:endParaRPr/>
          </a:p>
        </p:txBody>
      </p:sp>
      <p:sp>
        <p:nvSpPr>
          <p:cNvPr id="929" name="Google Shape;929;p64"/>
          <p:cNvSpPr txBox="1"/>
          <p:nvPr/>
        </p:nvSpPr>
        <p:spPr>
          <a:xfrm>
            <a:off x="15787473"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Camera</a:t>
            </a:r>
            <a:endParaRPr/>
          </a:p>
        </p:txBody>
      </p:sp>
      <p:sp>
        <p:nvSpPr>
          <p:cNvPr id="930" name="Google Shape;930;p64"/>
          <p:cNvSpPr txBox="1"/>
          <p:nvPr/>
        </p:nvSpPr>
        <p:spPr>
          <a:xfrm>
            <a:off x="1818908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Education</a:t>
            </a:r>
            <a:endParaRPr/>
          </a:p>
        </p:txBody>
      </p:sp>
      <p:sp>
        <p:nvSpPr>
          <p:cNvPr id="931" name="Google Shape;931;p64"/>
          <p:cNvSpPr txBox="1"/>
          <p:nvPr/>
        </p:nvSpPr>
        <p:spPr>
          <a:xfrm>
            <a:off x="2045447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Train</a:t>
            </a:r>
            <a:endParaRPr/>
          </a:p>
        </p:txBody>
      </p:sp>
      <p:sp>
        <p:nvSpPr>
          <p:cNvPr id="932" name="Google Shape;932;p64"/>
          <p:cNvSpPr txBox="1"/>
          <p:nvPr/>
        </p:nvSpPr>
        <p:spPr>
          <a:xfrm>
            <a:off x="209637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Weather</a:t>
            </a:r>
            <a:endParaRPr/>
          </a:p>
        </p:txBody>
      </p:sp>
      <p:sp>
        <p:nvSpPr>
          <p:cNvPr id="933" name="Google Shape;933;p64"/>
          <p:cNvSpPr txBox="1"/>
          <p:nvPr/>
        </p:nvSpPr>
        <p:spPr>
          <a:xfrm>
            <a:off x="4346702"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Link</a:t>
            </a:r>
            <a:endParaRPr/>
          </a:p>
        </p:txBody>
      </p:sp>
      <p:sp>
        <p:nvSpPr>
          <p:cNvPr id="934" name="Google Shape;934;p64"/>
          <p:cNvSpPr txBox="1"/>
          <p:nvPr/>
        </p:nvSpPr>
        <p:spPr>
          <a:xfrm>
            <a:off x="661594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935" name="Google Shape;935;p64"/>
          <p:cNvSpPr txBox="1"/>
          <p:nvPr/>
        </p:nvSpPr>
        <p:spPr>
          <a:xfrm>
            <a:off x="9017564"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936" name="Google Shape;936;p64"/>
          <p:cNvSpPr txBox="1"/>
          <p:nvPr/>
        </p:nvSpPr>
        <p:spPr>
          <a:xfrm>
            <a:off x="11020010" y="9152523"/>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Paste</a:t>
            </a:r>
            <a:endParaRPr/>
          </a:p>
        </p:txBody>
      </p:sp>
      <p:sp>
        <p:nvSpPr>
          <p:cNvPr id="937" name="Google Shape;937;p64"/>
          <p:cNvSpPr txBox="1"/>
          <p:nvPr/>
        </p:nvSpPr>
        <p:spPr>
          <a:xfrm>
            <a:off x="1351823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Keyboard</a:t>
            </a:r>
            <a:endParaRPr/>
          </a:p>
        </p:txBody>
      </p:sp>
      <p:sp>
        <p:nvSpPr>
          <p:cNvPr id="938" name="Google Shape;938;p64"/>
          <p:cNvSpPr txBox="1"/>
          <p:nvPr/>
        </p:nvSpPr>
        <p:spPr>
          <a:xfrm>
            <a:off x="15787473"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TV</a:t>
            </a:r>
            <a:endParaRPr/>
          </a:p>
        </p:txBody>
      </p:sp>
      <p:sp>
        <p:nvSpPr>
          <p:cNvPr id="939" name="Google Shape;939;p64"/>
          <p:cNvSpPr txBox="1"/>
          <p:nvPr/>
        </p:nvSpPr>
        <p:spPr>
          <a:xfrm>
            <a:off x="1818908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MMS</a:t>
            </a:r>
            <a:endParaRPr/>
          </a:p>
        </p:txBody>
      </p:sp>
      <p:sp>
        <p:nvSpPr>
          <p:cNvPr id="940" name="Google Shape;940;p64"/>
          <p:cNvSpPr txBox="1"/>
          <p:nvPr/>
        </p:nvSpPr>
        <p:spPr>
          <a:xfrm>
            <a:off x="2045447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Subway</a:t>
            </a:r>
            <a:endParaRPr/>
          </a:p>
        </p:txBody>
      </p:sp>
      <p:sp>
        <p:nvSpPr>
          <p:cNvPr id="941" name="Google Shape;941;p64"/>
          <p:cNvSpPr txBox="1"/>
          <p:nvPr/>
        </p:nvSpPr>
        <p:spPr>
          <a:xfrm>
            <a:off x="209637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Hotel</a:t>
            </a:r>
            <a:endParaRPr/>
          </a:p>
        </p:txBody>
      </p:sp>
      <p:sp>
        <p:nvSpPr>
          <p:cNvPr id="942" name="Google Shape;942;p64"/>
          <p:cNvSpPr txBox="1"/>
          <p:nvPr/>
        </p:nvSpPr>
        <p:spPr>
          <a:xfrm>
            <a:off x="4346702"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Laundry</a:t>
            </a:r>
            <a:endParaRPr/>
          </a:p>
        </p:txBody>
      </p:sp>
      <p:sp>
        <p:nvSpPr>
          <p:cNvPr id="943" name="Google Shape;943;p64"/>
          <p:cNvSpPr txBox="1"/>
          <p:nvPr/>
        </p:nvSpPr>
        <p:spPr>
          <a:xfrm>
            <a:off x="6252235" y="10850927"/>
            <a:ext cx="25029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 History</a:t>
            </a:r>
            <a:endParaRPr/>
          </a:p>
        </p:txBody>
      </p:sp>
      <p:sp>
        <p:nvSpPr>
          <p:cNvPr id="944" name="Google Shape;944;p64"/>
          <p:cNvSpPr txBox="1"/>
          <p:nvPr/>
        </p:nvSpPr>
        <p:spPr>
          <a:xfrm>
            <a:off x="9049966"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Layers</a:t>
            </a:r>
            <a:endParaRPr/>
          </a:p>
        </p:txBody>
      </p:sp>
      <p:sp>
        <p:nvSpPr>
          <p:cNvPr id="945" name="Google Shape;945;p64"/>
          <p:cNvSpPr txBox="1"/>
          <p:nvPr/>
        </p:nvSpPr>
        <p:spPr>
          <a:xfrm>
            <a:off x="1130030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Offer</a:t>
            </a:r>
            <a:endParaRPr/>
          </a:p>
        </p:txBody>
      </p:sp>
      <p:sp>
        <p:nvSpPr>
          <p:cNvPr id="946" name="Google Shape;946;p64"/>
          <p:cNvSpPr txBox="1"/>
          <p:nvPr/>
        </p:nvSpPr>
        <p:spPr>
          <a:xfrm>
            <a:off x="13569545"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Map</a:t>
            </a:r>
            <a:endParaRPr/>
          </a:p>
        </p:txBody>
      </p:sp>
      <p:sp>
        <p:nvSpPr>
          <p:cNvPr id="947" name="Google Shape;947;p64"/>
          <p:cNvSpPr txBox="1"/>
          <p:nvPr/>
        </p:nvSpPr>
        <p:spPr>
          <a:xfrm>
            <a:off x="15906313"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Bar</a:t>
            </a:r>
            <a:endParaRPr/>
          </a:p>
        </p:txBody>
      </p:sp>
      <p:sp>
        <p:nvSpPr>
          <p:cNvPr id="948" name="Google Shape;948;p64"/>
          <p:cNvSpPr txBox="1"/>
          <p:nvPr/>
        </p:nvSpPr>
        <p:spPr>
          <a:xfrm>
            <a:off x="17984403" y="10850927"/>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Pizza</a:t>
            </a:r>
            <a:endParaRPr/>
          </a:p>
        </p:txBody>
      </p:sp>
      <p:sp>
        <p:nvSpPr>
          <p:cNvPr id="949" name="Google Shape;949;p64"/>
          <p:cNvSpPr txBox="1"/>
          <p:nvPr/>
        </p:nvSpPr>
        <p:spPr>
          <a:xfrm>
            <a:off x="20425891"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a:t>
            </a:r>
            <a:endParaRPr/>
          </a:p>
        </p:txBody>
      </p:sp>
      <p:sp>
        <p:nvSpPr>
          <p:cNvPr id="950" name="Google Shape;950;p64"/>
          <p:cNvSpPr/>
          <p:nvPr/>
        </p:nvSpPr>
        <p:spPr>
          <a:xfrm>
            <a:off x="2730011" y="3359656"/>
            <a:ext cx="604854" cy="831060"/>
          </a:xfrm>
          <a:custGeom>
            <a:avLst/>
            <a:gdLst/>
            <a:ahLst/>
            <a:cxnLst/>
            <a:rect l="l" t="t" r="r" b="b"/>
            <a:pathLst>
              <a:path w="21600" h="21600" extrusionOk="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1" name="Google Shape;951;p64"/>
          <p:cNvSpPr/>
          <p:nvPr/>
        </p:nvSpPr>
        <p:spPr>
          <a:xfrm>
            <a:off x="2583849" y="5250403"/>
            <a:ext cx="907794" cy="600966"/>
          </a:xfrm>
          <a:custGeom>
            <a:avLst/>
            <a:gdLst/>
            <a:ahLst/>
            <a:cxnLst/>
            <a:rect l="l" t="t"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2" name="Google Shape;952;p64"/>
          <p:cNvSpPr/>
          <p:nvPr/>
        </p:nvSpPr>
        <p:spPr>
          <a:xfrm>
            <a:off x="2622127" y="6739134"/>
            <a:ext cx="831060" cy="677646"/>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3" name="Google Shape;953;p64"/>
          <p:cNvSpPr/>
          <p:nvPr/>
        </p:nvSpPr>
        <p:spPr>
          <a:xfrm>
            <a:off x="2622127" y="8383598"/>
            <a:ext cx="831060" cy="677646"/>
          </a:xfrm>
          <a:custGeom>
            <a:avLst/>
            <a:gdLst/>
            <a:ahLst/>
            <a:cxnLst/>
            <a:rect l="l" t="t" r="r" b="b"/>
            <a:pathLst>
              <a:path w="21600" h="21600" extrusionOk="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4" name="Google Shape;954;p64"/>
          <p:cNvSpPr/>
          <p:nvPr/>
        </p:nvSpPr>
        <p:spPr>
          <a:xfrm>
            <a:off x="4887652" y="3437327"/>
            <a:ext cx="756799" cy="753413"/>
          </a:xfrm>
          <a:custGeom>
            <a:avLst/>
            <a:gdLst/>
            <a:ahLst/>
            <a:cxnLst/>
            <a:rect l="l" t="t" r="r" b="b"/>
            <a:pathLst>
              <a:path w="21471" h="21477" extrusionOk="0">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5" name="Google Shape;955;p64"/>
          <p:cNvSpPr/>
          <p:nvPr/>
        </p:nvSpPr>
        <p:spPr>
          <a:xfrm>
            <a:off x="4957252" y="5406749"/>
            <a:ext cx="622458" cy="444636"/>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6" name="Google Shape;956;p64"/>
          <p:cNvSpPr/>
          <p:nvPr/>
        </p:nvSpPr>
        <p:spPr>
          <a:xfrm>
            <a:off x="4825010" y="6530511"/>
            <a:ext cx="889704" cy="886302"/>
          </a:xfrm>
          <a:custGeom>
            <a:avLst/>
            <a:gdLst/>
            <a:ahLst/>
            <a:cxnLst/>
            <a:rect l="l" t="t" r="r" b="b"/>
            <a:pathLst>
              <a:path w="21600" h="21600" extrusionOk="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7" name="Google Shape;957;p64"/>
          <p:cNvSpPr/>
          <p:nvPr/>
        </p:nvSpPr>
        <p:spPr>
          <a:xfrm>
            <a:off x="4821532" y="8613230"/>
            <a:ext cx="889704" cy="448038"/>
          </a:xfrm>
          <a:custGeom>
            <a:avLst/>
            <a:gdLst/>
            <a:ahLst/>
            <a:cxnLst/>
            <a:rect l="l" t="t" r="r" b="b"/>
            <a:pathLst>
              <a:path w="21600" h="21600" extrusionOk="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8" name="Google Shape;958;p64"/>
          <p:cNvSpPr/>
          <p:nvPr/>
        </p:nvSpPr>
        <p:spPr>
          <a:xfrm>
            <a:off x="7062689" y="3589778"/>
            <a:ext cx="907794" cy="600966"/>
          </a:xfrm>
          <a:custGeom>
            <a:avLst/>
            <a:gdLst/>
            <a:ahLst/>
            <a:cxnLst/>
            <a:rect l="l" t="t" r="r" b="b"/>
            <a:pathLst>
              <a:path w="21600" h="21600" extrusionOk="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9" name="Google Shape;959;p64"/>
          <p:cNvSpPr/>
          <p:nvPr/>
        </p:nvSpPr>
        <p:spPr>
          <a:xfrm>
            <a:off x="7139253" y="5246495"/>
            <a:ext cx="754380" cy="604854"/>
          </a:xfrm>
          <a:custGeom>
            <a:avLst/>
            <a:gdLst/>
            <a:ahLst/>
            <a:cxnLst/>
            <a:rect l="l" t="t" r="r" b="b"/>
            <a:pathLst>
              <a:path w="21600" h="21600" extrusionOk="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0" name="Google Shape;960;p64"/>
          <p:cNvSpPr/>
          <p:nvPr/>
        </p:nvSpPr>
        <p:spPr>
          <a:xfrm>
            <a:off x="7286469" y="6631158"/>
            <a:ext cx="576990" cy="785646"/>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1" name="Google Shape;961;p64"/>
          <p:cNvSpPr/>
          <p:nvPr/>
        </p:nvSpPr>
        <p:spPr>
          <a:xfrm>
            <a:off x="7157705" y="8400698"/>
            <a:ext cx="823770" cy="660582"/>
          </a:xfrm>
          <a:custGeom>
            <a:avLst/>
            <a:gdLst/>
            <a:ahLst/>
            <a:cxnLst/>
            <a:rect l="l" t="t" r="r" b="b"/>
            <a:pathLst>
              <a:path w="21600" h="21600" extrusionOk="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2" name="Google Shape;962;p64"/>
          <p:cNvSpPr/>
          <p:nvPr/>
        </p:nvSpPr>
        <p:spPr>
          <a:xfrm>
            <a:off x="9697100" y="3501833"/>
            <a:ext cx="385506" cy="688878"/>
          </a:xfrm>
          <a:custGeom>
            <a:avLst/>
            <a:gdLst/>
            <a:ahLst/>
            <a:cxnLst/>
            <a:rect l="l" t="t" r="r" b="b"/>
            <a:pathLst>
              <a:path w="21600" h="21600" extrusionOk="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3" name="Google Shape;963;p64"/>
          <p:cNvSpPr/>
          <p:nvPr/>
        </p:nvSpPr>
        <p:spPr>
          <a:xfrm>
            <a:off x="9460455" y="5159528"/>
            <a:ext cx="862326" cy="691848"/>
          </a:xfrm>
          <a:custGeom>
            <a:avLst/>
            <a:gdLst/>
            <a:ahLst/>
            <a:cxnLst/>
            <a:rect l="l" t="t"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4" name="Google Shape;964;p64"/>
          <p:cNvSpPr/>
          <p:nvPr/>
        </p:nvSpPr>
        <p:spPr>
          <a:xfrm>
            <a:off x="9505698" y="6641418"/>
            <a:ext cx="775386" cy="775386"/>
          </a:xfrm>
          <a:custGeom>
            <a:avLst/>
            <a:gdLst/>
            <a:ahLst/>
            <a:cxnLst/>
            <a:rect l="l" t="t"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5" name="Google Shape;965;p64"/>
          <p:cNvSpPr/>
          <p:nvPr/>
        </p:nvSpPr>
        <p:spPr>
          <a:xfrm>
            <a:off x="9513710" y="8195983"/>
            <a:ext cx="863807" cy="865296"/>
          </a:xfrm>
          <a:custGeom>
            <a:avLst/>
            <a:gdLst/>
            <a:ahLst/>
            <a:cxnLst/>
            <a:rect l="l" t="t" r="r" b="b"/>
            <a:pathLst>
              <a:path w="21544" h="21600" extrusionOk="0">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6" name="Google Shape;966;p64"/>
          <p:cNvSpPr/>
          <p:nvPr/>
        </p:nvSpPr>
        <p:spPr>
          <a:xfrm>
            <a:off x="11659859" y="3673325"/>
            <a:ext cx="945918" cy="517428"/>
          </a:xfrm>
          <a:custGeom>
            <a:avLst/>
            <a:gdLst/>
            <a:ahLst/>
            <a:cxnLst/>
            <a:rect l="l" t="t" r="r" b="b"/>
            <a:pathLst>
              <a:path w="21600" h="21600" extrusionOk="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7" name="Google Shape;967;p64"/>
          <p:cNvSpPr/>
          <p:nvPr/>
        </p:nvSpPr>
        <p:spPr>
          <a:xfrm>
            <a:off x="11753821" y="5103830"/>
            <a:ext cx="747981" cy="747522"/>
          </a:xfrm>
          <a:custGeom>
            <a:avLst/>
            <a:gdLst/>
            <a:ahLst/>
            <a:cxnLst/>
            <a:rect l="l" t="t" r="r" b="b"/>
            <a:pathLst>
              <a:path w="21520" h="21600" extrusionOk="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8" name="Google Shape;968;p64"/>
          <p:cNvSpPr/>
          <p:nvPr/>
        </p:nvSpPr>
        <p:spPr>
          <a:xfrm>
            <a:off x="11712057" y="6585720"/>
            <a:ext cx="831060" cy="831060"/>
          </a:xfrm>
          <a:custGeom>
            <a:avLst/>
            <a:gdLst/>
            <a:ahLst/>
            <a:cxnLst/>
            <a:rect l="l" t="t" r="r" b="b"/>
            <a:pathLst>
              <a:path w="21600" h="21600" extrusionOk="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9" name="Google Shape;969;p64"/>
          <p:cNvSpPr/>
          <p:nvPr/>
        </p:nvSpPr>
        <p:spPr>
          <a:xfrm>
            <a:off x="11757301" y="8146636"/>
            <a:ext cx="745057" cy="914598"/>
          </a:xfrm>
          <a:custGeom>
            <a:avLst/>
            <a:gdLst/>
            <a:ahLst/>
            <a:cxnLst/>
            <a:rect l="l" t="t" r="r" b="b"/>
            <a:pathLst>
              <a:path w="21535" h="21600" extrusionOk="0">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0" name="Google Shape;970;p64"/>
          <p:cNvSpPr/>
          <p:nvPr/>
        </p:nvSpPr>
        <p:spPr>
          <a:xfrm>
            <a:off x="13894059" y="4954813"/>
            <a:ext cx="987444" cy="896562"/>
          </a:xfrm>
          <a:custGeom>
            <a:avLst/>
            <a:gdLst/>
            <a:ahLst/>
            <a:cxnLst/>
            <a:rect l="l" t="t" r="r" b="b"/>
            <a:pathLst>
              <a:path w="21600" h="21600" extrusionOk="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1" name="Google Shape;971;p64"/>
          <p:cNvSpPr/>
          <p:nvPr/>
        </p:nvSpPr>
        <p:spPr>
          <a:xfrm>
            <a:off x="13988020" y="6564710"/>
            <a:ext cx="802714" cy="852066"/>
          </a:xfrm>
          <a:custGeom>
            <a:avLst/>
            <a:gdLst/>
            <a:ahLst/>
            <a:cxnLst/>
            <a:rect l="l" t="t" r="r" b="b"/>
            <a:pathLst>
              <a:path w="21496" h="21600" extrusionOk="0">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2" name="Google Shape;972;p64"/>
          <p:cNvSpPr/>
          <p:nvPr/>
        </p:nvSpPr>
        <p:spPr>
          <a:xfrm>
            <a:off x="13942780" y="8435875"/>
            <a:ext cx="896562" cy="625374"/>
          </a:xfrm>
          <a:custGeom>
            <a:avLst/>
            <a:gdLst/>
            <a:ahLst/>
            <a:cxnLst/>
            <a:rect l="l" t="t" r="r" b="b"/>
            <a:pathLst>
              <a:path w="21600" h="21600" extrusionOk="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3" name="Google Shape;973;p64"/>
          <p:cNvSpPr/>
          <p:nvPr/>
        </p:nvSpPr>
        <p:spPr>
          <a:xfrm>
            <a:off x="16424067" y="3238000"/>
            <a:ext cx="636120" cy="952722"/>
          </a:xfrm>
          <a:custGeom>
            <a:avLst/>
            <a:gdLst/>
            <a:ahLst/>
            <a:cxnLst/>
            <a:rect l="l" t="t" r="r" b="b"/>
            <a:pathLst>
              <a:path w="21600" h="21600" extrusionOk="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4" name="Google Shape;974;p64"/>
          <p:cNvSpPr/>
          <p:nvPr/>
        </p:nvSpPr>
        <p:spPr>
          <a:xfrm>
            <a:off x="16448425" y="5149267"/>
            <a:ext cx="618516" cy="702108"/>
          </a:xfrm>
          <a:custGeom>
            <a:avLst/>
            <a:gdLst/>
            <a:ahLst/>
            <a:cxnLst/>
            <a:rect l="l" t="t" r="r" b="b"/>
            <a:pathLst>
              <a:path w="21600" h="21600" extrusionOk="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5" name="Google Shape;975;p64"/>
          <p:cNvSpPr/>
          <p:nvPr/>
        </p:nvSpPr>
        <p:spPr>
          <a:xfrm>
            <a:off x="16625909" y="7095561"/>
            <a:ext cx="264330" cy="264330"/>
          </a:xfrm>
          <a:custGeom>
            <a:avLst/>
            <a:gdLst/>
            <a:ahLst/>
            <a:cxnLst/>
            <a:rect l="l" t="t" r="r" b="b"/>
            <a:pathLst>
              <a:path w="21600" h="21600" extrusionOk="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6" name="Google Shape;976;p64"/>
          <p:cNvSpPr/>
          <p:nvPr/>
        </p:nvSpPr>
        <p:spPr>
          <a:xfrm>
            <a:off x="16344025" y="6676596"/>
            <a:ext cx="827658" cy="740178"/>
          </a:xfrm>
          <a:custGeom>
            <a:avLst/>
            <a:gdLst/>
            <a:ahLst/>
            <a:cxnLst/>
            <a:rect l="l" t="t" r="r" b="b"/>
            <a:pathLst>
              <a:path w="21600" h="21600" extrusionOk="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7" name="Google Shape;977;p64"/>
          <p:cNvSpPr/>
          <p:nvPr/>
        </p:nvSpPr>
        <p:spPr>
          <a:xfrm>
            <a:off x="18806530" y="3523331"/>
            <a:ext cx="670842" cy="667386"/>
          </a:xfrm>
          <a:custGeom>
            <a:avLst/>
            <a:gdLst/>
            <a:ahLst/>
            <a:cxnLst/>
            <a:rect l="l" t="t" r="r" b="b"/>
            <a:pathLst>
              <a:path w="21600" h="21600" extrusionOk="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8" name="Google Shape;978;p64"/>
          <p:cNvSpPr/>
          <p:nvPr/>
        </p:nvSpPr>
        <p:spPr>
          <a:xfrm>
            <a:off x="18723006" y="5013442"/>
            <a:ext cx="837918" cy="837918"/>
          </a:xfrm>
          <a:custGeom>
            <a:avLst/>
            <a:gdLst/>
            <a:ahLst/>
            <a:cxnLst/>
            <a:rect l="l" t="t" r="r" b="b"/>
            <a:pathLst>
              <a:path w="21600" h="21600" extrusionOk="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9" name="Google Shape;979;p64"/>
          <p:cNvSpPr/>
          <p:nvPr/>
        </p:nvSpPr>
        <p:spPr>
          <a:xfrm>
            <a:off x="18677769" y="6662427"/>
            <a:ext cx="921456" cy="754380"/>
          </a:xfrm>
          <a:custGeom>
            <a:avLst/>
            <a:gdLst/>
            <a:ahLst/>
            <a:cxnLst/>
            <a:rect l="l" t="t" r="r" b="b"/>
            <a:pathLst>
              <a:path w="21600" h="21600" extrusionOk="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0" name="Google Shape;980;p64"/>
          <p:cNvSpPr/>
          <p:nvPr/>
        </p:nvSpPr>
        <p:spPr>
          <a:xfrm>
            <a:off x="18799569" y="8265361"/>
            <a:ext cx="795906" cy="795906"/>
          </a:xfrm>
          <a:custGeom>
            <a:avLst/>
            <a:gdLst/>
            <a:ahLst/>
            <a:cxnLst/>
            <a:rect l="l" t="t" r="r" b="b"/>
            <a:pathLst>
              <a:path w="21600" h="21600" extrusionOk="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1" name="Google Shape;981;p64"/>
          <p:cNvSpPr/>
          <p:nvPr/>
        </p:nvSpPr>
        <p:spPr>
          <a:xfrm>
            <a:off x="20979469" y="3488642"/>
            <a:ext cx="795906" cy="702108"/>
          </a:xfrm>
          <a:custGeom>
            <a:avLst/>
            <a:gdLst/>
            <a:ahLst/>
            <a:cxnLst/>
            <a:rect l="l" t="t" r="r" b="b"/>
            <a:pathLst>
              <a:path w="21600" h="21600" extrusionOk="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2" name="Google Shape;982;p64"/>
          <p:cNvSpPr/>
          <p:nvPr/>
        </p:nvSpPr>
        <p:spPr>
          <a:xfrm>
            <a:off x="20934231" y="4888366"/>
            <a:ext cx="877017" cy="963004"/>
          </a:xfrm>
          <a:custGeom>
            <a:avLst/>
            <a:gdLst/>
            <a:ahLst/>
            <a:cxnLst/>
            <a:rect l="l" t="t" r="r" b="b"/>
            <a:pathLst>
              <a:path w="21547" h="21355" extrusionOk="0">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3" name="Google Shape;983;p64"/>
          <p:cNvSpPr/>
          <p:nvPr/>
        </p:nvSpPr>
        <p:spPr>
          <a:xfrm>
            <a:off x="21021231" y="6582788"/>
            <a:ext cx="703535" cy="834030"/>
          </a:xfrm>
          <a:custGeom>
            <a:avLst/>
            <a:gdLst/>
            <a:ahLst/>
            <a:cxnLst/>
            <a:rect l="l" t="t" r="r" b="b"/>
            <a:pathLst>
              <a:path w="21528" h="21600" extrusionOk="0">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4" name="Google Shape;984;p64"/>
          <p:cNvSpPr/>
          <p:nvPr/>
        </p:nvSpPr>
        <p:spPr>
          <a:xfrm>
            <a:off x="21021231" y="8181814"/>
            <a:ext cx="705996" cy="879444"/>
          </a:xfrm>
          <a:custGeom>
            <a:avLst/>
            <a:gdLst/>
            <a:ahLst/>
            <a:cxnLst/>
            <a:rect l="l" t="t" r="r" b="b"/>
            <a:pathLst>
              <a:path w="21600" h="21600" extrusionOk="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5" name="Google Shape;985;p64"/>
          <p:cNvSpPr/>
          <p:nvPr/>
        </p:nvSpPr>
        <p:spPr>
          <a:xfrm>
            <a:off x="16182441" y="8181814"/>
            <a:ext cx="1064610" cy="879444"/>
          </a:xfrm>
          <a:custGeom>
            <a:avLst/>
            <a:gdLst/>
            <a:ahLst/>
            <a:cxnLst/>
            <a:rect l="l" t="t" r="r" b="b"/>
            <a:pathLst>
              <a:path w="21600" h="21600" extrusionOk="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6" name="Google Shape;986;p64"/>
          <p:cNvSpPr/>
          <p:nvPr/>
        </p:nvSpPr>
        <p:spPr>
          <a:xfrm>
            <a:off x="13871213" y="3256566"/>
            <a:ext cx="1029456" cy="934146"/>
          </a:xfrm>
          <a:custGeom>
            <a:avLst/>
            <a:gdLst/>
            <a:ahLst/>
            <a:cxnLst/>
            <a:rect l="l" t="t" r="r" b="b"/>
            <a:pathLst>
              <a:path w="21600" h="21600" extrusionOk="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7" name="Google Shape;987;p64"/>
          <p:cNvSpPr/>
          <p:nvPr/>
        </p:nvSpPr>
        <p:spPr>
          <a:xfrm>
            <a:off x="2624490" y="9999426"/>
            <a:ext cx="850608" cy="583848"/>
          </a:xfrm>
          <a:custGeom>
            <a:avLst/>
            <a:gdLst/>
            <a:ahLst/>
            <a:cxnLst/>
            <a:rect l="l" t="t" r="r" b="b"/>
            <a:pathLst>
              <a:path w="21600" h="21600" extrusionOk="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8" name="Google Shape;988;p64"/>
          <p:cNvSpPr/>
          <p:nvPr/>
        </p:nvSpPr>
        <p:spPr>
          <a:xfrm>
            <a:off x="4941883" y="9902280"/>
            <a:ext cx="659070" cy="823284"/>
          </a:xfrm>
          <a:custGeom>
            <a:avLst/>
            <a:gdLst/>
            <a:ahLst/>
            <a:cxnLst/>
            <a:rect l="l" t="t" r="r" b="b"/>
            <a:pathLst>
              <a:path w="21600" h="21600" extrusionOk="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9" name="Google Shape;989;p64"/>
          <p:cNvSpPr/>
          <p:nvPr/>
        </p:nvSpPr>
        <p:spPr>
          <a:xfrm>
            <a:off x="7169842" y="9897597"/>
            <a:ext cx="748008" cy="870642"/>
          </a:xfrm>
          <a:custGeom>
            <a:avLst/>
            <a:gdLst/>
            <a:ahLst/>
            <a:cxnLst/>
            <a:rect l="l" t="t" r="r" b="b"/>
            <a:pathLst>
              <a:path w="21600" h="21600" extrusionOk="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0" name="Google Shape;990;p64"/>
          <p:cNvSpPr/>
          <p:nvPr/>
        </p:nvSpPr>
        <p:spPr>
          <a:xfrm>
            <a:off x="9636755" y="9955901"/>
            <a:ext cx="700650" cy="74120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1" name="Google Shape;991;p64"/>
          <p:cNvSpPr/>
          <p:nvPr/>
        </p:nvSpPr>
        <p:spPr>
          <a:xfrm>
            <a:off x="11846524" y="9944948"/>
            <a:ext cx="817908" cy="823284"/>
          </a:xfrm>
          <a:custGeom>
            <a:avLst/>
            <a:gdLst/>
            <a:ahLst/>
            <a:cxnLst/>
            <a:rect l="l" t="t" r="r" b="b"/>
            <a:pathLst>
              <a:path w="21548" h="21600" extrusionOk="0">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2" name="Google Shape;992;p64"/>
          <p:cNvSpPr/>
          <p:nvPr/>
        </p:nvSpPr>
        <p:spPr>
          <a:xfrm>
            <a:off x="14120017" y="9980493"/>
            <a:ext cx="745584" cy="745092"/>
          </a:xfrm>
          <a:custGeom>
            <a:avLst/>
            <a:gdLst/>
            <a:ahLst/>
            <a:cxnLst/>
            <a:rect l="l" t="t" r="r" b="b"/>
            <a:pathLst>
              <a:path w="21544" h="21600" extrusionOk="0">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3" name="Google Shape;993;p64"/>
          <p:cNvSpPr/>
          <p:nvPr/>
        </p:nvSpPr>
        <p:spPr>
          <a:xfrm>
            <a:off x="16493102" y="10000403"/>
            <a:ext cx="696708" cy="696708"/>
          </a:xfrm>
          <a:custGeom>
            <a:avLst/>
            <a:gdLst/>
            <a:ahLst/>
            <a:cxnLst/>
            <a:rect l="l" t="t" r="r" b="b"/>
            <a:pathLst>
              <a:path w="21600" h="21600" extrusionOk="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4" name="Google Shape;994;p64"/>
          <p:cNvSpPr/>
          <p:nvPr/>
        </p:nvSpPr>
        <p:spPr>
          <a:xfrm>
            <a:off x="18697673" y="9877769"/>
            <a:ext cx="741150" cy="819342"/>
          </a:xfrm>
          <a:custGeom>
            <a:avLst/>
            <a:gdLst/>
            <a:ahLst/>
            <a:cxnLst/>
            <a:rect l="l" t="t" r="r" b="b"/>
            <a:pathLst>
              <a:path w="21600" h="21600" extrusionOk="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5" name="Google Shape;995;p64"/>
          <p:cNvSpPr/>
          <p:nvPr/>
        </p:nvSpPr>
        <p:spPr>
          <a:xfrm>
            <a:off x="20918627" y="9817286"/>
            <a:ext cx="865276" cy="867726"/>
          </a:xfrm>
          <a:custGeom>
            <a:avLst/>
            <a:gdLst/>
            <a:ahLst/>
            <a:cxnLst/>
            <a:rect l="l" t="t" r="r" b="b"/>
            <a:pathLst>
              <a:path w="21535" h="21600" extrusionOk="0">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6" name="Google Shape;996;p64"/>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997" name="Google Shape;997;p64"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5"/>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1003" name="Google Shape;1003;p65"/>
          <p:cNvSpPr txBox="1"/>
          <p:nvPr/>
        </p:nvSpPr>
        <p:spPr>
          <a:xfrm>
            <a:off x="2030772"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Cafe</a:t>
            </a:r>
            <a:endParaRPr/>
          </a:p>
        </p:txBody>
      </p:sp>
      <p:sp>
        <p:nvSpPr>
          <p:cNvPr id="1004" name="Google Shape;1004;p65"/>
          <p:cNvSpPr txBox="1"/>
          <p:nvPr/>
        </p:nvSpPr>
        <p:spPr>
          <a:xfrm>
            <a:off x="438759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Theatre </a:t>
            </a:r>
            <a:endParaRPr/>
          </a:p>
        </p:txBody>
      </p:sp>
      <p:sp>
        <p:nvSpPr>
          <p:cNvPr id="1005" name="Google Shape;1005;p65"/>
          <p:cNvSpPr txBox="1"/>
          <p:nvPr/>
        </p:nvSpPr>
        <p:spPr>
          <a:xfrm>
            <a:off x="676422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Gaming</a:t>
            </a:r>
            <a:endParaRPr/>
          </a:p>
        </p:txBody>
      </p:sp>
      <p:sp>
        <p:nvSpPr>
          <p:cNvPr id="1006" name="Google Shape;1006;p65"/>
          <p:cNvSpPr txBox="1"/>
          <p:nvPr/>
        </p:nvSpPr>
        <p:spPr>
          <a:xfrm>
            <a:off x="902817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Florist</a:t>
            </a:r>
            <a:endParaRPr/>
          </a:p>
        </p:txBody>
      </p:sp>
      <p:sp>
        <p:nvSpPr>
          <p:cNvPr id="1007" name="Google Shape;1007;p65"/>
          <p:cNvSpPr txBox="1"/>
          <p:nvPr/>
        </p:nvSpPr>
        <p:spPr>
          <a:xfrm>
            <a:off x="11384998"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Restaurant</a:t>
            </a:r>
            <a:endParaRPr/>
          </a:p>
        </p:txBody>
      </p:sp>
      <p:sp>
        <p:nvSpPr>
          <p:cNvPr id="1008" name="Google Shape;1008;p65"/>
          <p:cNvSpPr txBox="1"/>
          <p:nvPr/>
        </p:nvSpPr>
        <p:spPr>
          <a:xfrm>
            <a:off x="13741820"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Gas</a:t>
            </a:r>
            <a:endParaRPr/>
          </a:p>
        </p:txBody>
      </p:sp>
      <p:sp>
        <p:nvSpPr>
          <p:cNvPr id="1009" name="Google Shape;1009;p65"/>
          <p:cNvSpPr txBox="1"/>
          <p:nvPr/>
        </p:nvSpPr>
        <p:spPr>
          <a:xfrm>
            <a:off x="16098645"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Delivery</a:t>
            </a:r>
            <a:endParaRPr/>
          </a:p>
        </p:txBody>
      </p:sp>
      <p:sp>
        <p:nvSpPr>
          <p:cNvPr id="1010" name="Google Shape;1010;p65"/>
          <p:cNvSpPr txBox="1"/>
          <p:nvPr/>
        </p:nvSpPr>
        <p:spPr>
          <a:xfrm>
            <a:off x="18203989"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Hospital</a:t>
            </a:r>
            <a:endParaRPr/>
          </a:p>
        </p:txBody>
      </p:sp>
      <p:sp>
        <p:nvSpPr>
          <p:cNvPr id="1011" name="Google Shape;1011;p65"/>
          <p:cNvSpPr txBox="1"/>
          <p:nvPr/>
        </p:nvSpPr>
        <p:spPr>
          <a:xfrm>
            <a:off x="2035285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Taxi</a:t>
            </a:r>
            <a:endParaRPr/>
          </a:p>
        </p:txBody>
      </p:sp>
      <p:sp>
        <p:nvSpPr>
          <p:cNvPr id="1012" name="Google Shape;1012;p65"/>
          <p:cNvSpPr txBox="1"/>
          <p:nvPr/>
        </p:nvSpPr>
        <p:spPr>
          <a:xfrm>
            <a:off x="2026634"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1013" name="Google Shape;1013;p65"/>
          <p:cNvSpPr txBox="1"/>
          <p:nvPr/>
        </p:nvSpPr>
        <p:spPr>
          <a:xfrm>
            <a:off x="438345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Radio </a:t>
            </a:r>
            <a:endParaRPr/>
          </a:p>
        </p:txBody>
      </p:sp>
      <p:sp>
        <p:nvSpPr>
          <p:cNvPr id="1014" name="Google Shape;1014;p65"/>
          <p:cNvSpPr txBox="1"/>
          <p:nvPr/>
        </p:nvSpPr>
        <p:spPr>
          <a:xfrm>
            <a:off x="676008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Stream</a:t>
            </a:r>
            <a:endParaRPr/>
          </a:p>
        </p:txBody>
      </p:sp>
      <p:sp>
        <p:nvSpPr>
          <p:cNvPr id="1015" name="Google Shape;1015;p65"/>
          <p:cNvSpPr/>
          <p:nvPr/>
        </p:nvSpPr>
        <p:spPr>
          <a:xfrm>
            <a:off x="2623273" y="3420957"/>
            <a:ext cx="807455" cy="729702"/>
          </a:xfrm>
          <a:custGeom>
            <a:avLst/>
            <a:gdLst/>
            <a:ahLst/>
            <a:cxnLst/>
            <a:rect l="l" t="t" r="r" b="b"/>
            <a:pathLst>
              <a:path w="21482" h="21600" extrusionOk="0">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6" name="Google Shape;1016;p65"/>
          <p:cNvSpPr/>
          <p:nvPr/>
        </p:nvSpPr>
        <p:spPr>
          <a:xfrm>
            <a:off x="4907681" y="3460358"/>
            <a:ext cx="862218" cy="690282"/>
          </a:xfrm>
          <a:custGeom>
            <a:avLst/>
            <a:gdLst/>
            <a:ahLst/>
            <a:cxnLst/>
            <a:rect l="l" t="t" r="r" b="b"/>
            <a:pathLst>
              <a:path w="21600" h="21600" extrusionOk="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7" name="Google Shape;1017;p65"/>
          <p:cNvSpPr/>
          <p:nvPr/>
        </p:nvSpPr>
        <p:spPr>
          <a:xfrm>
            <a:off x="7128924" y="3136972"/>
            <a:ext cx="1074040" cy="1013656"/>
          </a:xfrm>
          <a:custGeom>
            <a:avLst/>
            <a:gdLst/>
            <a:ahLst/>
            <a:cxnLst/>
            <a:rect l="l" t="t" r="r" b="b"/>
            <a:pathLst>
              <a:path w="21553" h="21254" extrusionOk="0">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8" name="Google Shape;1018;p65"/>
          <p:cNvSpPr/>
          <p:nvPr/>
        </p:nvSpPr>
        <p:spPr>
          <a:xfrm>
            <a:off x="9608074" y="3299173"/>
            <a:ext cx="729702" cy="851472"/>
          </a:xfrm>
          <a:custGeom>
            <a:avLst/>
            <a:gdLst/>
            <a:ahLst/>
            <a:cxnLst/>
            <a:rect l="l" t="t" r="r" b="b"/>
            <a:pathLst>
              <a:path w="21600" h="21600" extrusionOk="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9" name="Google Shape;1019;p65"/>
          <p:cNvSpPr/>
          <p:nvPr/>
        </p:nvSpPr>
        <p:spPr>
          <a:xfrm>
            <a:off x="11942682" y="3372870"/>
            <a:ext cx="824359" cy="777749"/>
          </a:xfrm>
          <a:custGeom>
            <a:avLst/>
            <a:gdLst/>
            <a:ahLst/>
            <a:cxnLst/>
            <a:rect l="l" t="t" r="r" b="b"/>
            <a:pathLst>
              <a:path w="20564" h="20965" extrusionOk="0">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0" name="Google Shape;1020;p65"/>
          <p:cNvSpPr/>
          <p:nvPr/>
        </p:nvSpPr>
        <p:spPr>
          <a:xfrm>
            <a:off x="14405938" y="3420957"/>
            <a:ext cx="670298" cy="729702"/>
          </a:xfrm>
          <a:custGeom>
            <a:avLst/>
            <a:gdLst/>
            <a:ahLst/>
            <a:cxnLst/>
            <a:rect l="l" t="t" r="r" b="b"/>
            <a:pathLst>
              <a:path w="21553" h="21600" extrusionOk="0">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1" name="Google Shape;1021;p65"/>
          <p:cNvSpPr/>
          <p:nvPr/>
        </p:nvSpPr>
        <p:spPr>
          <a:xfrm>
            <a:off x="16593095" y="3468034"/>
            <a:ext cx="944082" cy="682614"/>
          </a:xfrm>
          <a:custGeom>
            <a:avLst/>
            <a:gdLst/>
            <a:ahLst/>
            <a:cxnLst/>
            <a:rect l="l" t="t" r="r" b="b"/>
            <a:pathLst>
              <a:path w="21600" h="21600" extrusionOk="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2" name="Google Shape;1022;p65"/>
          <p:cNvSpPr/>
          <p:nvPr/>
        </p:nvSpPr>
        <p:spPr>
          <a:xfrm>
            <a:off x="18787467" y="3420957"/>
            <a:ext cx="729702" cy="729702"/>
          </a:xfrm>
          <a:custGeom>
            <a:avLst/>
            <a:gdLst/>
            <a:ahLst/>
            <a:cxnLst/>
            <a:rect l="l" t="t"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3" name="Google Shape;1023;p65"/>
          <p:cNvSpPr/>
          <p:nvPr/>
        </p:nvSpPr>
        <p:spPr>
          <a:xfrm>
            <a:off x="20933236" y="3374392"/>
            <a:ext cx="776250" cy="776250"/>
          </a:xfrm>
          <a:custGeom>
            <a:avLst/>
            <a:gdLst/>
            <a:ahLst/>
            <a:cxnLst/>
            <a:rect l="l" t="t" r="r" b="b"/>
            <a:pathLst>
              <a:path w="21600" h="21600" extrusionOk="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1024" name="Google Shape;1024;p65"/>
          <p:cNvGrpSpPr/>
          <p:nvPr/>
        </p:nvGrpSpPr>
        <p:grpSpPr>
          <a:xfrm>
            <a:off x="2608592" y="5161522"/>
            <a:ext cx="755892" cy="708283"/>
            <a:chOff x="-1" y="0"/>
            <a:chExt cx="755892" cy="708283"/>
          </a:xfrm>
        </p:grpSpPr>
        <p:sp>
          <p:nvSpPr>
            <p:cNvPr id="1025" name="Google Shape;1025;p65"/>
            <p:cNvSpPr/>
            <p:nvPr/>
          </p:nvSpPr>
          <p:spPr>
            <a:xfrm>
              <a:off x="189193" y="472195"/>
              <a:ext cx="377946" cy="236088"/>
            </a:xfrm>
            <a:custGeom>
              <a:avLst/>
              <a:gdLst/>
              <a:ahLst/>
              <a:cxnLst/>
              <a:rect l="l" t="t" r="r" b="b"/>
              <a:pathLst>
                <a:path w="21600" h="21600" extrusionOk="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6" name="Google Shape;1026;p65"/>
            <p:cNvSpPr/>
            <p:nvPr/>
          </p:nvSpPr>
          <p:spPr>
            <a:xfrm>
              <a:off x="189193" y="0"/>
              <a:ext cx="377946" cy="236088"/>
            </a:xfrm>
            <a:custGeom>
              <a:avLst/>
              <a:gdLst/>
              <a:ahLst/>
              <a:cxnLst/>
              <a:rect l="l" t="t" r="r" b="b"/>
              <a:pathLst>
                <a:path w="21600" h="21600" extrusionOk="0">
                  <a:moveTo>
                    <a:pt x="21600" y="12965"/>
                  </a:moveTo>
                  <a:lnTo>
                    <a:pt x="21600" y="0"/>
                  </a:lnTo>
                  <a:lnTo>
                    <a:pt x="0" y="0"/>
                  </a:lnTo>
                  <a:lnTo>
                    <a:pt x="0" y="21600"/>
                  </a:lnTo>
                  <a:lnTo>
                    <a:pt x="21600" y="21600"/>
                  </a:lnTo>
                  <a:lnTo>
                    <a:pt x="21600" y="12965"/>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7" name="Google Shape;1027;p65"/>
            <p:cNvSpPr/>
            <p:nvPr/>
          </p:nvSpPr>
          <p:spPr>
            <a:xfrm>
              <a:off x="-1" y="141698"/>
              <a:ext cx="755892" cy="424926"/>
            </a:xfrm>
            <a:custGeom>
              <a:avLst/>
              <a:gdLst/>
              <a:ahLst/>
              <a:cxnLst/>
              <a:rect l="l" t="t" r="r" b="b"/>
              <a:pathLst>
                <a:path w="21600" h="21600" extrusionOk="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28" name="Google Shape;1028;p65"/>
          <p:cNvGrpSpPr/>
          <p:nvPr/>
        </p:nvGrpSpPr>
        <p:grpSpPr>
          <a:xfrm>
            <a:off x="4931740" y="5183679"/>
            <a:ext cx="823330" cy="664092"/>
            <a:chOff x="0" y="-1"/>
            <a:chExt cx="823330" cy="664092"/>
          </a:xfrm>
        </p:grpSpPr>
        <p:sp>
          <p:nvSpPr>
            <p:cNvPr id="1029" name="Google Shape;1029;p65"/>
            <p:cNvSpPr/>
            <p:nvPr/>
          </p:nvSpPr>
          <p:spPr>
            <a:xfrm>
              <a:off x="0" y="-1"/>
              <a:ext cx="227178" cy="664092"/>
            </a:xfrm>
            <a:custGeom>
              <a:avLst/>
              <a:gdLst/>
              <a:ahLst/>
              <a:cxnLst/>
              <a:rect l="l" t="t" r="r" b="b"/>
              <a:pathLst>
                <a:path w="21600" h="21600" extrusionOk="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0" name="Google Shape;1030;p65"/>
            <p:cNvSpPr/>
            <p:nvPr/>
          </p:nvSpPr>
          <p:spPr>
            <a:xfrm>
              <a:off x="598906" y="1783"/>
              <a:ext cx="224424" cy="660096"/>
            </a:xfrm>
            <a:custGeom>
              <a:avLst/>
              <a:gdLst/>
              <a:ahLst/>
              <a:cxnLst/>
              <a:rect l="l" t="t" r="r" b="b"/>
              <a:pathLst>
                <a:path w="21600" h="21600" extrusionOk="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1" name="Google Shape;1031;p65"/>
            <p:cNvSpPr/>
            <p:nvPr/>
          </p:nvSpPr>
          <p:spPr>
            <a:xfrm>
              <a:off x="499809" y="136288"/>
              <a:ext cx="156870" cy="391770"/>
            </a:xfrm>
            <a:custGeom>
              <a:avLst/>
              <a:gdLst/>
              <a:ahLst/>
              <a:cxnLst/>
              <a:rect l="l" t="t" r="r" b="b"/>
              <a:pathLst>
                <a:path w="21600" h="21600" extrusionOk="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2" name="Google Shape;1032;p65"/>
            <p:cNvSpPr/>
            <p:nvPr/>
          </p:nvSpPr>
          <p:spPr>
            <a:xfrm>
              <a:off x="167113" y="134250"/>
              <a:ext cx="159354" cy="395442"/>
            </a:xfrm>
            <a:custGeom>
              <a:avLst/>
              <a:gdLst/>
              <a:ahLst/>
              <a:cxnLst/>
              <a:rect l="l" t="t" r="r" b="b"/>
              <a:pathLst>
                <a:path w="21600" h="21600" extrusionOk="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3" name="Google Shape;1033;p65"/>
            <p:cNvSpPr/>
            <p:nvPr/>
          </p:nvSpPr>
          <p:spPr>
            <a:xfrm>
              <a:off x="347727" y="267991"/>
              <a:ext cx="128358" cy="128628"/>
            </a:xfrm>
            <a:custGeom>
              <a:avLst/>
              <a:gdLst/>
              <a:ahLst/>
              <a:cxnLst/>
              <a:rect l="l" t="t" r="r" b="b"/>
              <a:pathLst>
                <a:path w="21600" h="21600" extrusionOk="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34" name="Google Shape;1034;p65"/>
          <p:cNvGrpSpPr/>
          <p:nvPr/>
        </p:nvGrpSpPr>
        <p:grpSpPr>
          <a:xfrm>
            <a:off x="7316852" y="5097753"/>
            <a:ext cx="806843" cy="835917"/>
            <a:chOff x="-5" y="0"/>
            <a:chExt cx="806843" cy="835917"/>
          </a:xfrm>
        </p:grpSpPr>
        <p:sp>
          <p:nvSpPr>
            <p:cNvPr id="1035" name="Google Shape;1035;p65"/>
            <p:cNvSpPr/>
            <p:nvPr/>
          </p:nvSpPr>
          <p:spPr>
            <a:xfrm>
              <a:off x="269052" y="269707"/>
              <a:ext cx="267700" cy="267732"/>
            </a:xfrm>
            <a:custGeom>
              <a:avLst/>
              <a:gdLst/>
              <a:ahLst/>
              <a:cxnLst/>
              <a:rect l="l" t="t" r="r" b="b"/>
              <a:pathLst>
                <a:path w="21567" h="21600" extrusionOk="0">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6" name="Google Shape;1036;p65"/>
            <p:cNvSpPr/>
            <p:nvPr/>
          </p:nvSpPr>
          <p:spPr>
            <a:xfrm>
              <a:off x="-5" y="0"/>
              <a:ext cx="806843" cy="753138"/>
            </a:xfrm>
            <a:custGeom>
              <a:avLst/>
              <a:gdLst/>
              <a:ahLst/>
              <a:cxnLst/>
              <a:rect l="l" t="t" r="r" b="b"/>
              <a:pathLst>
                <a:path w="21582" h="21600" extrusionOk="0">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7" name="Google Shape;1037;p65"/>
            <p:cNvSpPr/>
            <p:nvPr/>
          </p:nvSpPr>
          <p:spPr>
            <a:xfrm>
              <a:off x="135651" y="136306"/>
              <a:ext cx="534222" cy="498582"/>
            </a:xfrm>
            <a:custGeom>
              <a:avLst/>
              <a:gdLst/>
              <a:ahLst/>
              <a:cxnLst/>
              <a:rect l="l" t="t" r="r" b="b"/>
              <a:pathLst>
                <a:path w="21600" h="21600" extrusionOk="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8" name="Google Shape;1038;p65"/>
            <p:cNvSpPr/>
            <p:nvPr/>
          </p:nvSpPr>
          <p:spPr>
            <a:xfrm>
              <a:off x="283954" y="562677"/>
              <a:ext cx="239166" cy="273240"/>
            </a:xfrm>
            <a:custGeom>
              <a:avLst/>
              <a:gdLst/>
              <a:ahLst/>
              <a:cxnLst/>
              <a:rect l="l" t="t" r="r" b="b"/>
              <a:pathLst>
                <a:path w="21600" h="21600" extrusionOk="0">
                  <a:moveTo>
                    <a:pt x="0" y="21600"/>
                  </a:moveTo>
                  <a:lnTo>
                    <a:pt x="10807" y="0"/>
                  </a:lnTo>
                  <a:lnTo>
                    <a:pt x="21600" y="2160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pic>
        <p:nvPicPr>
          <p:cNvPr id="1039" name="Google Shape;1039;p65" descr="Google Shape;591;p28"/>
          <p:cNvPicPr preferRelativeResize="0"/>
          <p:nvPr/>
        </p:nvPicPr>
        <p:blipFill rotWithShape="1">
          <a:blip r:embed="rId3">
            <a:alphaModFix/>
          </a:blip>
          <a:srcRect/>
          <a:stretch/>
        </p:blipFill>
        <p:spPr>
          <a:xfrm>
            <a:off x="2404533" y="7616043"/>
            <a:ext cx="979532" cy="979532"/>
          </a:xfrm>
          <a:prstGeom prst="rect">
            <a:avLst/>
          </a:prstGeom>
          <a:noFill/>
          <a:ln>
            <a:noFill/>
          </a:ln>
        </p:spPr>
      </p:pic>
      <p:pic>
        <p:nvPicPr>
          <p:cNvPr id="1040" name="Google Shape;1040;p65" descr="Google Shape;592;p28"/>
          <p:cNvPicPr preferRelativeResize="0"/>
          <p:nvPr/>
        </p:nvPicPr>
        <p:blipFill rotWithShape="1">
          <a:blip r:embed="rId4">
            <a:alphaModFix/>
          </a:blip>
          <a:srcRect l="59" r="59"/>
          <a:stretch/>
        </p:blipFill>
        <p:spPr>
          <a:xfrm>
            <a:off x="4799658" y="7616047"/>
            <a:ext cx="979533" cy="979532"/>
          </a:xfrm>
          <a:prstGeom prst="rect">
            <a:avLst/>
          </a:prstGeom>
          <a:noFill/>
          <a:ln>
            <a:noFill/>
          </a:ln>
        </p:spPr>
      </p:pic>
      <p:pic>
        <p:nvPicPr>
          <p:cNvPr id="1041" name="Google Shape;1041;p65" descr="Google Shape;594;p28"/>
          <p:cNvPicPr preferRelativeResize="0"/>
          <p:nvPr/>
        </p:nvPicPr>
        <p:blipFill rotWithShape="1">
          <a:blip r:embed="rId5">
            <a:alphaModFix/>
          </a:blip>
          <a:srcRect l="59" r="59"/>
          <a:stretch/>
        </p:blipFill>
        <p:spPr>
          <a:xfrm>
            <a:off x="7265832" y="7616043"/>
            <a:ext cx="979535" cy="979532"/>
          </a:xfrm>
          <a:prstGeom prst="rect">
            <a:avLst/>
          </a:prstGeom>
          <a:noFill/>
          <a:ln>
            <a:noFill/>
          </a:ln>
        </p:spPr>
      </p:pic>
      <p:sp>
        <p:nvSpPr>
          <p:cNvPr id="1042" name="Google Shape;1042;p65"/>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1043" name="Google Shape;1043;p65" descr="Image"/>
          <p:cNvPicPr preferRelativeResize="0"/>
          <p:nvPr/>
        </p:nvPicPr>
        <p:blipFill rotWithShape="1">
          <a:blip r:embed="rId6">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pic>
        <p:nvPicPr>
          <p:cNvPr id="146" name="Google Shape;146;p30"/>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47" name="Google Shape;147;p30"/>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Presentation Title</a:t>
            </a:r>
            <a:endParaRPr/>
          </a:p>
        </p:txBody>
      </p:sp>
      <p:sp>
        <p:nvSpPr>
          <p:cNvPr id="148" name="Google Shape;148;p30"/>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Firstname Lastname</a:t>
            </a:r>
            <a:endParaRPr/>
          </a:p>
          <a:p>
            <a:pPr marL="0" lvl="0" indent="0" algn="l" rtl="0">
              <a:spcBef>
                <a:spcPts val="0"/>
              </a:spcBef>
              <a:spcAft>
                <a:spcPts val="0"/>
              </a:spcAft>
              <a:buClr>
                <a:schemeClr val="dk1"/>
              </a:buClr>
              <a:buSzPts val="1100"/>
              <a:buFont typeface="Arial"/>
              <a:buNone/>
            </a:pPr>
            <a:r>
              <a:rPr lang="en-US"/>
              <a:t>@firstnamelastname</a:t>
            </a:r>
            <a:endParaRPr/>
          </a:p>
        </p:txBody>
      </p:sp>
      <p:sp>
        <p:nvSpPr>
          <p:cNvPr id="149" name="Google Shape;149;p30"/>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 Goes Here</a:t>
            </a:r>
            <a:endParaRPr/>
          </a:p>
        </p:txBody>
      </p:sp>
      <p:pic>
        <p:nvPicPr>
          <p:cNvPr id="150" name="Google Shape;150;p30"/>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6"/>
          <p:cNvSpPr txBox="1"/>
          <p:nvPr/>
        </p:nvSpPr>
        <p:spPr>
          <a:xfrm>
            <a:off x="2269066" y="1551516"/>
            <a:ext cx="1786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Flags</a:t>
            </a:r>
            <a:endParaRPr>
              <a:solidFill>
                <a:schemeClr val="dk1"/>
              </a:solidFill>
            </a:endParaRPr>
          </a:p>
        </p:txBody>
      </p:sp>
      <p:sp>
        <p:nvSpPr>
          <p:cNvPr id="1049" name="Google Shape;1049;p66"/>
          <p:cNvSpPr txBox="1"/>
          <p:nvPr/>
        </p:nvSpPr>
        <p:spPr>
          <a:xfrm>
            <a:off x="2181087" y="3399904"/>
            <a:ext cx="24645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Americas</a:t>
            </a:r>
            <a:endParaRPr/>
          </a:p>
        </p:txBody>
      </p:sp>
      <p:sp>
        <p:nvSpPr>
          <p:cNvPr id="1050" name="Google Shape;1050;p66"/>
          <p:cNvSpPr txBox="1"/>
          <p:nvPr/>
        </p:nvSpPr>
        <p:spPr>
          <a:xfrm>
            <a:off x="10336623" y="3399904"/>
            <a:ext cx="17304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APAC</a:t>
            </a:r>
            <a:endParaRPr/>
          </a:p>
        </p:txBody>
      </p:sp>
      <p:sp>
        <p:nvSpPr>
          <p:cNvPr id="1051" name="Google Shape;1051;p66"/>
          <p:cNvSpPr txBox="1"/>
          <p:nvPr/>
        </p:nvSpPr>
        <p:spPr>
          <a:xfrm>
            <a:off x="17262653" y="3399904"/>
            <a:ext cx="18933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EMEA</a:t>
            </a:r>
            <a:endParaRPr/>
          </a:p>
        </p:txBody>
      </p:sp>
      <p:sp>
        <p:nvSpPr>
          <p:cNvPr id="1052" name="Google Shape;1052;p66"/>
          <p:cNvSpPr txBox="1"/>
          <p:nvPr/>
        </p:nvSpPr>
        <p:spPr>
          <a:xfrm>
            <a:off x="231757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US</a:t>
            </a:r>
            <a:endParaRPr/>
          </a:p>
        </p:txBody>
      </p:sp>
      <p:sp>
        <p:nvSpPr>
          <p:cNvPr id="1053" name="Google Shape;1053;p66"/>
          <p:cNvSpPr txBox="1"/>
          <p:nvPr/>
        </p:nvSpPr>
        <p:spPr>
          <a:xfrm>
            <a:off x="339107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MX</a:t>
            </a:r>
            <a:endParaRPr/>
          </a:p>
        </p:txBody>
      </p:sp>
      <p:sp>
        <p:nvSpPr>
          <p:cNvPr id="1054" name="Google Shape;1054;p66"/>
          <p:cNvSpPr txBox="1"/>
          <p:nvPr/>
        </p:nvSpPr>
        <p:spPr>
          <a:xfrm>
            <a:off x="4414458"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CA</a:t>
            </a:r>
            <a:endParaRPr/>
          </a:p>
        </p:txBody>
      </p:sp>
      <p:sp>
        <p:nvSpPr>
          <p:cNvPr id="1055" name="Google Shape;1055;p66"/>
          <p:cNvSpPr txBox="1"/>
          <p:nvPr/>
        </p:nvSpPr>
        <p:spPr>
          <a:xfrm>
            <a:off x="547959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AR</a:t>
            </a:r>
            <a:endParaRPr/>
          </a:p>
        </p:txBody>
      </p:sp>
      <p:sp>
        <p:nvSpPr>
          <p:cNvPr id="1056" name="Google Shape;1056;p66"/>
          <p:cNvSpPr txBox="1"/>
          <p:nvPr/>
        </p:nvSpPr>
        <p:spPr>
          <a:xfrm>
            <a:off x="104213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057" name="Google Shape;1057;p66"/>
          <p:cNvSpPr txBox="1"/>
          <p:nvPr/>
        </p:nvSpPr>
        <p:spPr>
          <a:xfrm>
            <a:off x="1731043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AT</a:t>
            </a:r>
            <a:endParaRPr/>
          </a:p>
        </p:txBody>
      </p:sp>
      <p:sp>
        <p:nvSpPr>
          <p:cNvPr id="1058" name="Google Shape;1058;p66"/>
          <p:cNvSpPr txBox="1"/>
          <p:nvPr/>
        </p:nvSpPr>
        <p:spPr>
          <a:xfrm>
            <a:off x="18304436"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BE</a:t>
            </a:r>
            <a:endParaRPr/>
          </a:p>
        </p:txBody>
      </p:sp>
      <p:sp>
        <p:nvSpPr>
          <p:cNvPr id="1059" name="Google Shape;1059;p66"/>
          <p:cNvSpPr txBox="1"/>
          <p:nvPr/>
        </p:nvSpPr>
        <p:spPr>
          <a:xfrm>
            <a:off x="19298439"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CH</a:t>
            </a:r>
            <a:endParaRPr/>
          </a:p>
        </p:txBody>
      </p:sp>
      <p:sp>
        <p:nvSpPr>
          <p:cNvPr id="1060" name="Google Shape;1060;p66"/>
          <p:cNvSpPr txBox="1"/>
          <p:nvPr/>
        </p:nvSpPr>
        <p:spPr>
          <a:xfrm>
            <a:off x="2035433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DE</a:t>
            </a:r>
            <a:endParaRPr/>
          </a:p>
        </p:txBody>
      </p:sp>
      <p:sp>
        <p:nvSpPr>
          <p:cNvPr id="1061" name="Google Shape;1061;p66"/>
          <p:cNvSpPr txBox="1"/>
          <p:nvPr/>
        </p:nvSpPr>
        <p:spPr>
          <a:xfrm>
            <a:off x="21348341"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ES</a:t>
            </a:r>
            <a:endParaRPr/>
          </a:p>
        </p:txBody>
      </p:sp>
      <p:sp>
        <p:nvSpPr>
          <p:cNvPr id="1062" name="Google Shape;1062;p66"/>
          <p:cNvSpPr txBox="1"/>
          <p:nvPr/>
        </p:nvSpPr>
        <p:spPr>
          <a:xfrm>
            <a:off x="18367606"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GB</a:t>
            </a:r>
            <a:endParaRPr/>
          </a:p>
        </p:txBody>
      </p:sp>
      <p:sp>
        <p:nvSpPr>
          <p:cNvPr id="1063" name="Google Shape;1063;p66"/>
          <p:cNvSpPr txBox="1"/>
          <p:nvPr/>
        </p:nvSpPr>
        <p:spPr>
          <a:xfrm>
            <a:off x="19265664"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IE</a:t>
            </a:r>
            <a:endParaRPr/>
          </a:p>
        </p:txBody>
      </p:sp>
      <p:sp>
        <p:nvSpPr>
          <p:cNvPr id="1064" name="Google Shape;1064;p66"/>
          <p:cNvSpPr txBox="1"/>
          <p:nvPr/>
        </p:nvSpPr>
        <p:spPr>
          <a:xfrm>
            <a:off x="20163719"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IT</a:t>
            </a:r>
            <a:endParaRPr/>
          </a:p>
        </p:txBody>
      </p:sp>
      <p:sp>
        <p:nvSpPr>
          <p:cNvPr id="1065" name="Google Shape;1065;p66"/>
          <p:cNvSpPr txBox="1"/>
          <p:nvPr/>
        </p:nvSpPr>
        <p:spPr>
          <a:xfrm>
            <a:off x="21123673"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NL</a:t>
            </a:r>
            <a:endParaRPr/>
          </a:p>
        </p:txBody>
      </p:sp>
      <p:sp>
        <p:nvSpPr>
          <p:cNvPr id="1066" name="Google Shape;1066;p66"/>
          <p:cNvSpPr txBox="1"/>
          <p:nvPr/>
        </p:nvSpPr>
        <p:spPr>
          <a:xfrm>
            <a:off x="654885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BO</a:t>
            </a:r>
            <a:endParaRPr/>
          </a:p>
        </p:txBody>
      </p:sp>
      <p:sp>
        <p:nvSpPr>
          <p:cNvPr id="1067" name="Google Shape;1067;p66"/>
          <p:cNvSpPr txBox="1"/>
          <p:nvPr/>
        </p:nvSpPr>
        <p:spPr>
          <a:xfrm>
            <a:off x="7599002"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BR</a:t>
            </a:r>
            <a:endParaRPr/>
          </a:p>
        </p:txBody>
      </p:sp>
      <p:sp>
        <p:nvSpPr>
          <p:cNvPr id="1068" name="Google Shape;1068;p66"/>
          <p:cNvSpPr txBox="1"/>
          <p:nvPr/>
        </p:nvSpPr>
        <p:spPr>
          <a:xfrm>
            <a:off x="2331491"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CL</a:t>
            </a:r>
            <a:endParaRPr/>
          </a:p>
        </p:txBody>
      </p:sp>
      <p:sp>
        <p:nvSpPr>
          <p:cNvPr id="1069" name="Google Shape;1069;p66"/>
          <p:cNvSpPr txBox="1"/>
          <p:nvPr/>
        </p:nvSpPr>
        <p:spPr>
          <a:xfrm>
            <a:off x="339107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CO</a:t>
            </a:r>
            <a:endParaRPr/>
          </a:p>
        </p:txBody>
      </p:sp>
      <p:sp>
        <p:nvSpPr>
          <p:cNvPr id="1070" name="Google Shape;1070;p66"/>
          <p:cNvSpPr txBox="1"/>
          <p:nvPr/>
        </p:nvSpPr>
        <p:spPr>
          <a:xfrm>
            <a:off x="4414458" y="718059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CR</a:t>
            </a:r>
            <a:endParaRPr/>
          </a:p>
        </p:txBody>
      </p:sp>
      <p:sp>
        <p:nvSpPr>
          <p:cNvPr id="1071" name="Google Shape;1071;p66"/>
          <p:cNvSpPr txBox="1"/>
          <p:nvPr/>
        </p:nvSpPr>
        <p:spPr>
          <a:xfrm>
            <a:off x="5493506"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EC</a:t>
            </a:r>
            <a:endParaRPr/>
          </a:p>
        </p:txBody>
      </p:sp>
      <p:pic>
        <p:nvPicPr>
          <p:cNvPr id="1072" name="Google Shape;1072;p66" descr="Google Shape;647;p29"/>
          <p:cNvPicPr preferRelativeResize="0"/>
          <p:nvPr/>
        </p:nvPicPr>
        <p:blipFill rotWithShape="1">
          <a:blip r:embed="rId3">
            <a:alphaModFix/>
          </a:blip>
          <a:srcRect/>
          <a:stretch/>
        </p:blipFill>
        <p:spPr>
          <a:xfrm>
            <a:off x="3397325" y="6460042"/>
            <a:ext cx="687650" cy="687669"/>
          </a:xfrm>
          <a:prstGeom prst="rect">
            <a:avLst/>
          </a:prstGeom>
          <a:noFill/>
          <a:ln>
            <a:noFill/>
          </a:ln>
        </p:spPr>
      </p:pic>
      <p:pic>
        <p:nvPicPr>
          <p:cNvPr id="1073" name="Google Shape;1073;p66" descr="Google Shape;648;p29"/>
          <p:cNvPicPr preferRelativeResize="0"/>
          <p:nvPr/>
        </p:nvPicPr>
        <p:blipFill rotWithShape="1">
          <a:blip r:embed="rId4">
            <a:alphaModFix/>
          </a:blip>
          <a:srcRect/>
          <a:stretch/>
        </p:blipFill>
        <p:spPr>
          <a:xfrm>
            <a:off x="4450038" y="6460042"/>
            <a:ext cx="687650" cy="687669"/>
          </a:xfrm>
          <a:prstGeom prst="rect">
            <a:avLst/>
          </a:prstGeom>
          <a:noFill/>
          <a:ln>
            <a:noFill/>
          </a:ln>
        </p:spPr>
      </p:pic>
      <p:pic>
        <p:nvPicPr>
          <p:cNvPr id="1074" name="Google Shape;1074;p66" descr="Google Shape;649;p29"/>
          <p:cNvPicPr preferRelativeResize="0"/>
          <p:nvPr/>
        </p:nvPicPr>
        <p:blipFill rotWithShape="1">
          <a:blip r:embed="rId5">
            <a:alphaModFix/>
          </a:blip>
          <a:srcRect/>
          <a:stretch/>
        </p:blipFill>
        <p:spPr>
          <a:xfrm>
            <a:off x="5502750" y="6460042"/>
            <a:ext cx="687650" cy="687669"/>
          </a:xfrm>
          <a:prstGeom prst="rect">
            <a:avLst/>
          </a:prstGeom>
          <a:noFill/>
          <a:ln>
            <a:noFill/>
          </a:ln>
        </p:spPr>
      </p:pic>
      <p:sp>
        <p:nvSpPr>
          <p:cNvPr id="1075" name="Google Shape;1075;p66"/>
          <p:cNvSpPr txBox="1"/>
          <p:nvPr/>
        </p:nvSpPr>
        <p:spPr>
          <a:xfrm>
            <a:off x="6548857"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SV</a:t>
            </a:r>
            <a:endParaRPr/>
          </a:p>
        </p:txBody>
      </p:sp>
      <p:sp>
        <p:nvSpPr>
          <p:cNvPr id="1076" name="Google Shape;1076;p66"/>
          <p:cNvSpPr txBox="1"/>
          <p:nvPr/>
        </p:nvSpPr>
        <p:spPr>
          <a:xfrm>
            <a:off x="762682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GT</a:t>
            </a:r>
            <a:endParaRPr/>
          </a:p>
        </p:txBody>
      </p:sp>
      <p:pic>
        <p:nvPicPr>
          <p:cNvPr id="1077" name="Google Shape;1077;p66" descr="Google Shape;652;p29"/>
          <p:cNvPicPr preferRelativeResize="0"/>
          <p:nvPr/>
        </p:nvPicPr>
        <p:blipFill rotWithShape="1">
          <a:blip r:embed="rId6">
            <a:alphaModFix/>
          </a:blip>
          <a:srcRect/>
          <a:stretch/>
        </p:blipFill>
        <p:spPr>
          <a:xfrm>
            <a:off x="2344614" y="6460042"/>
            <a:ext cx="687650" cy="687669"/>
          </a:xfrm>
          <a:prstGeom prst="rect">
            <a:avLst/>
          </a:prstGeom>
          <a:noFill/>
          <a:ln>
            <a:noFill/>
          </a:ln>
        </p:spPr>
      </p:pic>
      <p:pic>
        <p:nvPicPr>
          <p:cNvPr id="1078" name="Google Shape;1078;p66" descr="Google Shape;653;p29"/>
          <p:cNvPicPr preferRelativeResize="0"/>
          <p:nvPr/>
        </p:nvPicPr>
        <p:blipFill rotWithShape="1">
          <a:blip r:embed="rId7">
            <a:alphaModFix/>
          </a:blip>
          <a:srcRect/>
          <a:stretch/>
        </p:blipFill>
        <p:spPr>
          <a:xfrm>
            <a:off x="6555461" y="6460042"/>
            <a:ext cx="687650" cy="687669"/>
          </a:xfrm>
          <a:prstGeom prst="rect">
            <a:avLst/>
          </a:prstGeom>
          <a:noFill/>
          <a:ln>
            <a:noFill/>
          </a:ln>
        </p:spPr>
      </p:pic>
      <p:sp>
        <p:nvSpPr>
          <p:cNvPr id="1079" name="Google Shape;1079;p66"/>
          <p:cNvSpPr txBox="1"/>
          <p:nvPr/>
        </p:nvSpPr>
        <p:spPr>
          <a:xfrm>
            <a:off x="2331491"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HN</a:t>
            </a:r>
            <a:endParaRPr/>
          </a:p>
        </p:txBody>
      </p:sp>
      <p:sp>
        <p:nvSpPr>
          <p:cNvPr id="1080" name="Google Shape;1080;p66"/>
          <p:cNvSpPr txBox="1"/>
          <p:nvPr/>
        </p:nvSpPr>
        <p:spPr>
          <a:xfrm>
            <a:off x="3391075"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NI</a:t>
            </a:r>
            <a:endParaRPr/>
          </a:p>
        </p:txBody>
      </p:sp>
      <p:sp>
        <p:nvSpPr>
          <p:cNvPr id="1081" name="Google Shape;1081;p66"/>
          <p:cNvSpPr txBox="1"/>
          <p:nvPr/>
        </p:nvSpPr>
        <p:spPr>
          <a:xfrm>
            <a:off x="4442283" y="9013695"/>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PA</a:t>
            </a:r>
            <a:endParaRPr/>
          </a:p>
        </p:txBody>
      </p:sp>
      <p:sp>
        <p:nvSpPr>
          <p:cNvPr id="1082" name="Google Shape;1082;p66"/>
          <p:cNvSpPr txBox="1"/>
          <p:nvPr/>
        </p:nvSpPr>
        <p:spPr>
          <a:xfrm>
            <a:off x="5493506"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PE</a:t>
            </a:r>
            <a:endParaRPr/>
          </a:p>
        </p:txBody>
      </p:sp>
      <p:pic>
        <p:nvPicPr>
          <p:cNvPr id="1083" name="Google Shape;1083;p66" descr="Google Shape;658;p29"/>
          <p:cNvPicPr preferRelativeResize="0"/>
          <p:nvPr/>
        </p:nvPicPr>
        <p:blipFill rotWithShape="1">
          <a:blip r:embed="rId8">
            <a:alphaModFix/>
          </a:blip>
          <a:srcRect/>
          <a:stretch/>
        </p:blipFill>
        <p:spPr>
          <a:xfrm>
            <a:off x="7608172" y="6460042"/>
            <a:ext cx="687650" cy="687669"/>
          </a:xfrm>
          <a:prstGeom prst="rect">
            <a:avLst/>
          </a:prstGeom>
          <a:noFill/>
          <a:ln>
            <a:noFill/>
          </a:ln>
        </p:spPr>
      </p:pic>
      <p:pic>
        <p:nvPicPr>
          <p:cNvPr id="1084" name="Google Shape;1084;p66" descr="Google Shape;659;p29"/>
          <p:cNvPicPr preferRelativeResize="0"/>
          <p:nvPr/>
        </p:nvPicPr>
        <p:blipFill rotWithShape="1">
          <a:blip r:embed="rId9">
            <a:alphaModFix/>
          </a:blip>
          <a:srcRect/>
          <a:stretch/>
        </p:blipFill>
        <p:spPr>
          <a:xfrm>
            <a:off x="6539172" y="4778625"/>
            <a:ext cx="687650" cy="687669"/>
          </a:xfrm>
          <a:prstGeom prst="rect">
            <a:avLst/>
          </a:prstGeom>
          <a:noFill/>
          <a:ln>
            <a:noFill/>
          </a:ln>
        </p:spPr>
      </p:pic>
      <p:sp>
        <p:nvSpPr>
          <p:cNvPr id="1085" name="Google Shape;1085;p66"/>
          <p:cNvSpPr txBox="1"/>
          <p:nvPr/>
        </p:nvSpPr>
        <p:spPr>
          <a:xfrm>
            <a:off x="6548857"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UY</a:t>
            </a:r>
            <a:endParaRPr/>
          </a:p>
        </p:txBody>
      </p:sp>
      <p:pic>
        <p:nvPicPr>
          <p:cNvPr id="1086" name="Google Shape;1086;p66" descr="Google Shape;661;p29"/>
          <p:cNvPicPr preferRelativeResize="0"/>
          <p:nvPr/>
        </p:nvPicPr>
        <p:blipFill rotWithShape="1">
          <a:blip r:embed="rId10">
            <a:alphaModFix/>
          </a:blip>
          <a:srcRect/>
          <a:stretch/>
        </p:blipFill>
        <p:spPr>
          <a:xfrm>
            <a:off x="2337909" y="8280782"/>
            <a:ext cx="687650" cy="687669"/>
          </a:xfrm>
          <a:prstGeom prst="rect">
            <a:avLst/>
          </a:prstGeom>
          <a:noFill/>
          <a:ln>
            <a:noFill/>
          </a:ln>
        </p:spPr>
      </p:pic>
      <p:pic>
        <p:nvPicPr>
          <p:cNvPr id="1087" name="Google Shape;1087;p66" descr="Google Shape;662;p29"/>
          <p:cNvPicPr preferRelativeResize="0"/>
          <p:nvPr/>
        </p:nvPicPr>
        <p:blipFill rotWithShape="1">
          <a:blip r:embed="rId11">
            <a:alphaModFix/>
          </a:blip>
          <a:srcRect/>
          <a:stretch/>
        </p:blipFill>
        <p:spPr>
          <a:xfrm>
            <a:off x="3385901" y="8280782"/>
            <a:ext cx="687650" cy="687669"/>
          </a:xfrm>
          <a:prstGeom prst="rect">
            <a:avLst/>
          </a:prstGeom>
          <a:noFill/>
          <a:ln>
            <a:noFill/>
          </a:ln>
        </p:spPr>
      </p:pic>
      <p:pic>
        <p:nvPicPr>
          <p:cNvPr id="1088" name="Google Shape;1088;p66" descr="Google Shape;663;p29"/>
          <p:cNvPicPr preferRelativeResize="0"/>
          <p:nvPr/>
        </p:nvPicPr>
        <p:blipFill rotWithShape="1">
          <a:blip r:embed="rId12">
            <a:alphaModFix/>
          </a:blip>
          <a:srcRect/>
          <a:stretch/>
        </p:blipFill>
        <p:spPr>
          <a:xfrm>
            <a:off x="5483182" y="8280782"/>
            <a:ext cx="687650" cy="687669"/>
          </a:xfrm>
          <a:prstGeom prst="rect">
            <a:avLst/>
          </a:prstGeom>
          <a:noFill/>
          <a:ln>
            <a:noFill/>
          </a:ln>
        </p:spPr>
      </p:pic>
      <p:pic>
        <p:nvPicPr>
          <p:cNvPr id="1089" name="Google Shape;1089;p66" descr="Google Shape;664;p29"/>
          <p:cNvPicPr preferRelativeResize="0"/>
          <p:nvPr/>
        </p:nvPicPr>
        <p:blipFill rotWithShape="1">
          <a:blip r:embed="rId13">
            <a:alphaModFix/>
          </a:blip>
          <a:srcRect/>
          <a:stretch/>
        </p:blipFill>
        <p:spPr>
          <a:xfrm>
            <a:off x="5486483" y="4778625"/>
            <a:ext cx="687650" cy="687669"/>
          </a:xfrm>
          <a:prstGeom prst="rect">
            <a:avLst/>
          </a:prstGeom>
          <a:noFill/>
          <a:ln>
            <a:noFill/>
          </a:ln>
        </p:spPr>
      </p:pic>
      <p:pic>
        <p:nvPicPr>
          <p:cNvPr id="1090" name="Google Shape;1090;p66" descr="Google Shape;665;p29"/>
          <p:cNvPicPr preferRelativeResize="0"/>
          <p:nvPr/>
        </p:nvPicPr>
        <p:blipFill rotWithShape="1">
          <a:blip r:embed="rId14">
            <a:alphaModFix/>
          </a:blip>
          <a:srcRect/>
          <a:stretch/>
        </p:blipFill>
        <p:spPr>
          <a:xfrm>
            <a:off x="6548459" y="8280782"/>
            <a:ext cx="687650" cy="687669"/>
          </a:xfrm>
          <a:prstGeom prst="rect">
            <a:avLst/>
          </a:prstGeom>
          <a:noFill/>
          <a:ln>
            <a:noFill/>
          </a:ln>
        </p:spPr>
      </p:pic>
      <p:pic>
        <p:nvPicPr>
          <p:cNvPr id="1091" name="Google Shape;1091;p66" descr="Google Shape;666;p29"/>
          <p:cNvPicPr preferRelativeResize="0"/>
          <p:nvPr/>
        </p:nvPicPr>
        <p:blipFill rotWithShape="1">
          <a:blip r:embed="rId15">
            <a:alphaModFix/>
          </a:blip>
          <a:srcRect/>
          <a:stretch/>
        </p:blipFill>
        <p:spPr>
          <a:xfrm>
            <a:off x="2300890" y="4778625"/>
            <a:ext cx="696825" cy="696825"/>
          </a:xfrm>
          <a:prstGeom prst="rect">
            <a:avLst/>
          </a:prstGeom>
          <a:noFill/>
          <a:ln>
            <a:noFill/>
          </a:ln>
        </p:spPr>
      </p:pic>
      <p:pic>
        <p:nvPicPr>
          <p:cNvPr id="1092" name="Google Shape;1092;p66" descr="Google Shape;667;p29"/>
          <p:cNvPicPr preferRelativeResize="0"/>
          <p:nvPr/>
        </p:nvPicPr>
        <p:blipFill rotWithShape="1">
          <a:blip r:embed="rId16">
            <a:alphaModFix/>
          </a:blip>
          <a:srcRect/>
          <a:stretch/>
        </p:blipFill>
        <p:spPr>
          <a:xfrm>
            <a:off x="3362755" y="4778625"/>
            <a:ext cx="696825" cy="696825"/>
          </a:xfrm>
          <a:prstGeom prst="rect">
            <a:avLst/>
          </a:prstGeom>
          <a:noFill/>
          <a:ln>
            <a:noFill/>
          </a:ln>
        </p:spPr>
      </p:pic>
      <p:pic>
        <p:nvPicPr>
          <p:cNvPr id="1093" name="Google Shape;1093;p66" descr="Google Shape;668;p29"/>
          <p:cNvPicPr preferRelativeResize="0"/>
          <p:nvPr/>
        </p:nvPicPr>
        <p:blipFill rotWithShape="1">
          <a:blip r:embed="rId17">
            <a:alphaModFix/>
          </a:blip>
          <a:srcRect/>
          <a:stretch/>
        </p:blipFill>
        <p:spPr>
          <a:xfrm>
            <a:off x="4424620" y="4778625"/>
            <a:ext cx="696825" cy="696825"/>
          </a:xfrm>
          <a:prstGeom prst="rect">
            <a:avLst/>
          </a:prstGeom>
          <a:noFill/>
          <a:ln>
            <a:noFill/>
          </a:ln>
        </p:spPr>
      </p:pic>
      <p:pic>
        <p:nvPicPr>
          <p:cNvPr id="1094" name="Google Shape;1094;p66" descr="Google Shape;669;p29"/>
          <p:cNvPicPr preferRelativeResize="0"/>
          <p:nvPr/>
        </p:nvPicPr>
        <p:blipFill rotWithShape="1">
          <a:blip r:embed="rId18">
            <a:alphaModFix/>
          </a:blip>
          <a:srcRect/>
          <a:stretch/>
        </p:blipFill>
        <p:spPr>
          <a:xfrm>
            <a:off x="7591859" y="4778625"/>
            <a:ext cx="696825" cy="696825"/>
          </a:xfrm>
          <a:prstGeom prst="rect">
            <a:avLst/>
          </a:prstGeom>
          <a:noFill/>
          <a:ln>
            <a:noFill/>
          </a:ln>
        </p:spPr>
      </p:pic>
      <p:pic>
        <p:nvPicPr>
          <p:cNvPr id="1095" name="Google Shape;1095;p66" descr="Google Shape;670;p29"/>
          <p:cNvPicPr preferRelativeResize="0"/>
          <p:nvPr/>
        </p:nvPicPr>
        <p:blipFill rotWithShape="1">
          <a:blip r:embed="rId19">
            <a:alphaModFix/>
          </a:blip>
          <a:srcRect/>
          <a:stretch/>
        </p:blipFill>
        <p:spPr>
          <a:xfrm>
            <a:off x="10451824" y="4792566"/>
            <a:ext cx="670338" cy="670338"/>
          </a:xfrm>
          <a:prstGeom prst="rect">
            <a:avLst/>
          </a:prstGeom>
          <a:noFill/>
          <a:ln>
            <a:noFill/>
          </a:ln>
        </p:spPr>
      </p:pic>
      <p:pic>
        <p:nvPicPr>
          <p:cNvPr id="1096" name="Google Shape;1096;p66" descr="Google Shape;671;p29"/>
          <p:cNvPicPr preferRelativeResize="0"/>
          <p:nvPr/>
        </p:nvPicPr>
        <p:blipFill rotWithShape="1">
          <a:blip r:embed="rId20">
            <a:alphaModFix/>
          </a:blip>
          <a:srcRect/>
          <a:stretch/>
        </p:blipFill>
        <p:spPr>
          <a:xfrm>
            <a:off x="21373248" y="6493249"/>
            <a:ext cx="688288" cy="688313"/>
          </a:xfrm>
          <a:prstGeom prst="rect">
            <a:avLst/>
          </a:prstGeom>
          <a:noFill/>
          <a:ln>
            <a:noFill/>
          </a:ln>
        </p:spPr>
      </p:pic>
      <p:pic>
        <p:nvPicPr>
          <p:cNvPr id="1097" name="Google Shape;1097;p66" descr="Google Shape;672;p29"/>
          <p:cNvPicPr preferRelativeResize="0"/>
          <p:nvPr/>
        </p:nvPicPr>
        <p:blipFill rotWithShape="1">
          <a:blip r:embed="rId21">
            <a:alphaModFix/>
          </a:blip>
          <a:srcRect/>
          <a:stretch/>
        </p:blipFill>
        <p:spPr>
          <a:xfrm>
            <a:off x="19369141" y="6493249"/>
            <a:ext cx="688288" cy="688313"/>
          </a:xfrm>
          <a:prstGeom prst="rect">
            <a:avLst/>
          </a:prstGeom>
          <a:noFill/>
          <a:ln>
            <a:noFill/>
          </a:ln>
        </p:spPr>
      </p:pic>
      <p:pic>
        <p:nvPicPr>
          <p:cNvPr id="1098" name="Google Shape;1098;p66" descr="Google Shape;673;p29"/>
          <p:cNvPicPr preferRelativeResize="0"/>
          <p:nvPr/>
        </p:nvPicPr>
        <p:blipFill rotWithShape="1">
          <a:blip r:embed="rId22">
            <a:alphaModFix/>
          </a:blip>
          <a:srcRect/>
          <a:stretch/>
        </p:blipFill>
        <p:spPr>
          <a:xfrm>
            <a:off x="20371194" y="6493249"/>
            <a:ext cx="688288" cy="688313"/>
          </a:xfrm>
          <a:prstGeom prst="rect">
            <a:avLst/>
          </a:prstGeom>
          <a:noFill/>
          <a:ln>
            <a:noFill/>
          </a:ln>
        </p:spPr>
      </p:pic>
      <p:pic>
        <p:nvPicPr>
          <p:cNvPr id="1099" name="Google Shape;1099;p66" descr="Google Shape;674;p29"/>
          <p:cNvPicPr preferRelativeResize="0"/>
          <p:nvPr/>
        </p:nvPicPr>
        <p:blipFill rotWithShape="1">
          <a:blip r:embed="rId23">
            <a:alphaModFix/>
          </a:blip>
          <a:srcRect/>
          <a:stretch/>
        </p:blipFill>
        <p:spPr>
          <a:xfrm>
            <a:off x="18367084" y="6493249"/>
            <a:ext cx="688288" cy="688313"/>
          </a:xfrm>
          <a:prstGeom prst="rect">
            <a:avLst/>
          </a:prstGeom>
          <a:noFill/>
          <a:ln>
            <a:noFill/>
          </a:ln>
        </p:spPr>
      </p:pic>
      <p:pic>
        <p:nvPicPr>
          <p:cNvPr id="1100" name="Google Shape;1100;p66" descr="Google Shape;675;p29"/>
          <p:cNvPicPr preferRelativeResize="0"/>
          <p:nvPr/>
        </p:nvPicPr>
        <p:blipFill rotWithShape="1">
          <a:blip r:embed="rId24">
            <a:alphaModFix/>
          </a:blip>
          <a:srcRect/>
          <a:stretch/>
        </p:blipFill>
        <p:spPr>
          <a:xfrm>
            <a:off x="21377298" y="4778309"/>
            <a:ext cx="688288" cy="688306"/>
          </a:xfrm>
          <a:prstGeom prst="rect">
            <a:avLst/>
          </a:prstGeom>
          <a:noFill/>
          <a:ln>
            <a:noFill/>
          </a:ln>
        </p:spPr>
      </p:pic>
      <p:pic>
        <p:nvPicPr>
          <p:cNvPr id="1101" name="Google Shape;1101;p66" descr="Google Shape;676;p29"/>
          <p:cNvPicPr preferRelativeResize="0"/>
          <p:nvPr/>
        </p:nvPicPr>
        <p:blipFill rotWithShape="1">
          <a:blip r:embed="rId25">
            <a:alphaModFix/>
          </a:blip>
          <a:srcRect/>
          <a:stretch/>
        </p:blipFill>
        <p:spPr>
          <a:xfrm>
            <a:off x="20365505" y="4778309"/>
            <a:ext cx="688288" cy="688306"/>
          </a:xfrm>
          <a:prstGeom prst="rect">
            <a:avLst/>
          </a:prstGeom>
          <a:noFill/>
          <a:ln>
            <a:noFill/>
          </a:ln>
        </p:spPr>
      </p:pic>
      <p:pic>
        <p:nvPicPr>
          <p:cNvPr id="1102" name="Google Shape;1102;p66" descr="Google Shape;677;p29"/>
          <p:cNvPicPr preferRelativeResize="0"/>
          <p:nvPr/>
        </p:nvPicPr>
        <p:blipFill rotWithShape="1">
          <a:blip r:embed="rId26">
            <a:alphaModFix/>
          </a:blip>
          <a:srcRect/>
          <a:stretch/>
        </p:blipFill>
        <p:spPr>
          <a:xfrm>
            <a:off x="19353713" y="4778309"/>
            <a:ext cx="688288" cy="688306"/>
          </a:xfrm>
          <a:prstGeom prst="rect">
            <a:avLst/>
          </a:prstGeom>
          <a:noFill/>
          <a:ln>
            <a:noFill/>
          </a:ln>
        </p:spPr>
      </p:pic>
      <p:pic>
        <p:nvPicPr>
          <p:cNvPr id="1103" name="Google Shape;1103;p66" descr="Google Shape;678;p29"/>
          <p:cNvPicPr preferRelativeResize="0"/>
          <p:nvPr/>
        </p:nvPicPr>
        <p:blipFill rotWithShape="1">
          <a:blip r:embed="rId27">
            <a:alphaModFix/>
          </a:blip>
          <a:srcRect/>
          <a:stretch/>
        </p:blipFill>
        <p:spPr>
          <a:xfrm>
            <a:off x="18341922" y="4778309"/>
            <a:ext cx="688288" cy="688306"/>
          </a:xfrm>
          <a:prstGeom prst="rect">
            <a:avLst/>
          </a:prstGeom>
          <a:noFill/>
          <a:ln>
            <a:noFill/>
          </a:ln>
        </p:spPr>
      </p:pic>
      <p:pic>
        <p:nvPicPr>
          <p:cNvPr id="1104" name="Google Shape;1104;p66" descr="Google Shape;679;p29"/>
          <p:cNvPicPr preferRelativeResize="0"/>
          <p:nvPr/>
        </p:nvPicPr>
        <p:blipFill rotWithShape="1">
          <a:blip r:embed="rId28">
            <a:alphaModFix/>
          </a:blip>
          <a:srcRect/>
          <a:stretch/>
        </p:blipFill>
        <p:spPr>
          <a:xfrm>
            <a:off x="17330131" y="4778309"/>
            <a:ext cx="688288" cy="688306"/>
          </a:xfrm>
          <a:prstGeom prst="rect">
            <a:avLst/>
          </a:prstGeom>
          <a:noFill/>
          <a:ln>
            <a:noFill/>
          </a:ln>
        </p:spPr>
      </p:pic>
      <p:pic>
        <p:nvPicPr>
          <p:cNvPr id="1105" name="Google Shape;1105;p66" descr="Google Shape;680;p29"/>
          <p:cNvPicPr preferRelativeResize="0"/>
          <p:nvPr/>
        </p:nvPicPr>
        <p:blipFill rotWithShape="1">
          <a:blip r:embed="rId29">
            <a:alphaModFix/>
          </a:blip>
          <a:srcRect/>
          <a:stretch/>
        </p:blipFill>
        <p:spPr>
          <a:xfrm>
            <a:off x="4456627" y="8275559"/>
            <a:ext cx="696844" cy="696850"/>
          </a:xfrm>
          <a:prstGeom prst="rect">
            <a:avLst/>
          </a:prstGeom>
          <a:noFill/>
          <a:ln>
            <a:noFill/>
          </a:ln>
        </p:spPr>
      </p:pic>
      <p:pic>
        <p:nvPicPr>
          <p:cNvPr id="1106" name="Google Shape;1106;p66" descr="Google Shape;681;p29"/>
          <p:cNvPicPr preferRelativeResize="0"/>
          <p:nvPr/>
        </p:nvPicPr>
        <p:blipFill rotWithShape="1">
          <a:blip r:embed="rId30">
            <a:alphaModFix/>
          </a:blip>
          <a:srcRect/>
          <a:stretch/>
        </p:blipFill>
        <p:spPr>
          <a:xfrm>
            <a:off x="11431447" y="4766073"/>
            <a:ext cx="696849" cy="697139"/>
          </a:xfrm>
          <a:prstGeom prst="rect">
            <a:avLst/>
          </a:prstGeom>
          <a:noFill/>
          <a:ln>
            <a:noFill/>
          </a:ln>
        </p:spPr>
      </p:pic>
      <p:sp>
        <p:nvSpPr>
          <p:cNvPr id="1107" name="Google Shape;1107;p66"/>
          <p:cNvSpPr txBox="1"/>
          <p:nvPr/>
        </p:nvSpPr>
        <p:spPr>
          <a:xfrm>
            <a:off x="1243414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HK</a:t>
            </a:r>
            <a:endParaRPr/>
          </a:p>
        </p:txBody>
      </p:sp>
      <p:sp>
        <p:nvSpPr>
          <p:cNvPr id="1108" name="Google Shape;1108;p66"/>
          <p:cNvSpPr txBox="1"/>
          <p:nvPr/>
        </p:nvSpPr>
        <p:spPr>
          <a:xfrm>
            <a:off x="14446950"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ID</a:t>
            </a:r>
            <a:endParaRPr/>
          </a:p>
        </p:txBody>
      </p:sp>
      <p:sp>
        <p:nvSpPr>
          <p:cNvPr id="1109" name="Google Shape;1109;p66"/>
          <p:cNvSpPr txBox="1"/>
          <p:nvPr/>
        </p:nvSpPr>
        <p:spPr>
          <a:xfrm>
            <a:off x="1344054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IN</a:t>
            </a:r>
            <a:endParaRPr/>
          </a:p>
        </p:txBody>
      </p:sp>
      <p:pic>
        <p:nvPicPr>
          <p:cNvPr id="1110" name="Google Shape;1110;p66" descr="Google Shape;685;p29"/>
          <p:cNvPicPr preferRelativeResize="0"/>
          <p:nvPr/>
        </p:nvPicPr>
        <p:blipFill rotWithShape="1">
          <a:blip r:embed="rId31">
            <a:alphaModFix/>
          </a:blip>
          <a:srcRect/>
          <a:stretch/>
        </p:blipFill>
        <p:spPr>
          <a:xfrm>
            <a:off x="13443678" y="4797721"/>
            <a:ext cx="693588" cy="693631"/>
          </a:xfrm>
          <a:prstGeom prst="rect">
            <a:avLst/>
          </a:prstGeom>
          <a:noFill/>
          <a:ln>
            <a:noFill/>
          </a:ln>
        </p:spPr>
      </p:pic>
      <p:pic>
        <p:nvPicPr>
          <p:cNvPr id="1111" name="Google Shape;1111;p66" descr="Google Shape;686;p29"/>
          <p:cNvPicPr preferRelativeResize="0"/>
          <p:nvPr/>
        </p:nvPicPr>
        <p:blipFill rotWithShape="1">
          <a:blip r:embed="rId32">
            <a:alphaModFix/>
          </a:blip>
          <a:srcRect/>
          <a:stretch/>
        </p:blipFill>
        <p:spPr>
          <a:xfrm>
            <a:off x="14446553" y="4784644"/>
            <a:ext cx="693588" cy="693625"/>
          </a:xfrm>
          <a:prstGeom prst="rect">
            <a:avLst/>
          </a:prstGeom>
          <a:noFill/>
          <a:ln>
            <a:noFill/>
          </a:ln>
        </p:spPr>
      </p:pic>
      <p:pic>
        <p:nvPicPr>
          <p:cNvPr id="1112" name="Google Shape;1112;p66" descr="Google Shape;687;p29"/>
          <p:cNvPicPr preferRelativeResize="0"/>
          <p:nvPr/>
        </p:nvPicPr>
        <p:blipFill rotWithShape="1">
          <a:blip r:embed="rId33">
            <a:alphaModFix/>
          </a:blip>
          <a:srcRect/>
          <a:stretch/>
        </p:blipFill>
        <p:spPr>
          <a:xfrm>
            <a:off x="12437584" y="4787293"/>
            <a:ext cx="696806" cy="696806"/>
          </a:xfrm>
          <a:prstGeom prst="rect">
            <a:avLst/>
          </a:prstGeom>
          <a:noFill/>
          <a:ln>
            <a:noFill/>
          </a:ln>
        </p:spPr>
      </p:pic>
      <p:sp>
        <p:nvSpPr>
          <p:cNvPr id="1113" name="Google Shape;1113;p66"/>
          <p:cNvSpPr txBox="1"/>
          <p:nvPr/>
        </p:nvSpPr>
        <p:spPr>
          <a:xfrm>
            <a:off x="114277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114" name="Google Shape;1114;p66"/>
          <p:cNvSpPr txBox="1"/>
          <p:nvPr/>
        </p:nvSpPr>
        <p:spPr>
          <a:xfrm>
            <a:off x="10367611" y="7175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JP</a:t>
            </a:r>
            <a:endParaRPr/>
          </a:p>
        </p:txBody>
      </p:sp>
      <p:sp>
        <p:nvSpPr>
          <p:cNvPr id="1115" name="Google Shape;1115;p66"/>
          <p:cNvSpPr txBox="1"/>
          <p:nvPr/>
        </p:nvSpPr>
        <p:spPr>
          <a:xfrm>
            <a:off x="11431088" y="7175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KR</a:t>
            </a:r>
            <a:endParaRPr/>
          </a:p>
        </p:txBody>
      </p:sp>
      <p:pic>
        <p:nvPicPr>
          <p:cNvPr id="1116" name="Google Shape;1116;p66" descr="Google Shape;691;p29"/>
          <p:cNvPicPr preferRelativeResize="0"/>
          <p:nvPr/>
        </p:nvPicPr>
        <p:blipFill rotWithShape="1">
          <a:blip r:embed="rId34">
            <a:alphaModFix/>
          </a:blip>
          <a:srcRect/>
          <a:stretch/>
        </p:blipFill>
        <p:spPr>
          <a:xfrm>
            <a:off x="11404241" y="6452497"/>
            <a:ext cx="693588" cy="693631"/>
          </a:xfrm>
          <a:prstGeom prst="rect">
            <a:avLst/>
          </a:prstGeom>
          <a:noFill/>
          <a:ln>
            <a:noFill/>
          </a:ln>
        </p:spPr>
      </p:pic>
      <p:pic>
        <p:nvPicPr>
          <p:cNvPr id="1117" name="Google Shape;1117;p66" descr="Google Shape;692;p29"/>
          <p:cNvPicPr preferRelativeResize="0"/>
          <p:nvPr/>
        </p:nvPicPr>
        <p:blipFill rotWithShape="1">
          <a:blip r:embed="rId35">
            <a:alphaModFix/>
          </a:blip>
          <a:srcRect/>
          <a:stretch/>
        </p:blipFill>
        <p:spPr>
          <a:xfrm>
            <a:off x="10390136" y="6452497"/>
            <a:ext cx="693588" cy="693631"/>
          </a:xfrm>
          <a:prstGeom prst="rect">
            <a:avLst/>
          </a:prstGeom>
          <a:noFill/>
          <a:ln>
            <a:noFill/>
          </a:ln>
        </p:spPr>
      </p:pic>
      <p:sp>
        <p:nvSpPr>
          <p:cNvPr id="1118" name="Google Shape;1118;p66"/>
          <p:cNvSpPr txBox="1"/>
          <p:nvPr/>
        </p:nvSpPr>
        <p:spPr>
          <a:xfrm>
            <a:off x="1243266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MY</a:t>
            </a:r>
            <a:endParaRPr/>
          </a:p>
        </p:txBody>
      </p:sp>
      <p:sp>
        <p:nvSpPr>
          <p:cNvPr id="1119" name="Google Shape;1119;p66"/>
          <p:cNvSpPr txBox="1"/>
          <p:nvPr/>
        </p:nvSpPr>
        <p:spPr>
          <a:xfrm>
            <a:off x="1343424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NZ</a:t>
            </a:r>
            <a:endParaRPr/>
          </a:p>
        </p:txBody>
      </p:sp>
      <p:sp>
        <p:nvSpPr>
          <p:cNvPr id="1120" name="Google Shape;1120;p66"/>
          <p:cNvSpPr txBox="1"/>
          <p:nvPr/>
        </p:nvSpPr>
        <p:spPr>
          <a:xfrm>
            <a:off x="14435825"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PH</a:t>
            </a:r>
            <a:endParaRPr/>
          </a:p>
        </p:txBody>
      </p:sp>
      <p:sp>
        <p:nvSpPr>
          <p:cNvPr id="1121" name="Google Shape;1121;p66"/>
          <p:cNvSpPr txBox="1"/>
          <p:nvPr/>
        </p:nvSpPr>
        <p:spPr>
          <a:xfrm>
            <a:off x="10390120" y="8996963"/>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SG</a:t>
            </a:r>
            <a:endParaRPr/>
          </a:p>
        </p:txBody>
      </p:sp>
      <p:pic>
        <p:nvPicPr>
          <p:cNvPr id="1122" name="Google Shape;1122;p66" descr="Google Shape;697;p29"/>
          <p:cNvPicPr preferRelativeResize="0"/>
          <p:nvPr/>
        </p:nvPicPr>
        <p:blipFill rotWithShape="1">
          <a:blip r:embed="rId36">
            <a:alphaModFix/>
          </a:blip>
          <a:srcRect/>
          <a:stretch/>
        </p:blipFill>
        <p:spPr>
          <a:xfrm>
            <a:off x="10407994" y="8272642"/>
            <a:ext cx="693588" cy="693625"/>
          </a:xfrm>
          <a:prstGeom prst="rect">
            <a:avLst/>
          </a:prstGeom>
          <a:noFill/>
          <a:ln>
            <a:noFill/>
          </a:ln>
        </p:spPr>
      </p:pic>
      <p:pic>
        <p:nvPicPr>
          <p:cNvPr id="1123" name="Google Shape;1123;p66" descr="Google Shape;698;p29"/>
          <p:cNvPicPr preferRelativeResize="0"/>
          <p:nvPr/>
        </p:nvPicPr>
        <p:blipFill rotWithShape="1">
          <a:blip r:embed="rId37">
            <a:alphaModFix/>
          </a:blip>
          <a:srcRect/>
          <a:stretch/>
        </p:blipFill>
        <p:spPr>
          <a:xfrm>
            <a:off x="14446553" y="6452497"/>
            <a:ext cx="693588" cy="693631"/>
          </a:xfrm>
          <a:prstGeom prst="rect">
            <a:avLst/>
          </a:prstGeom>
          <a:noFill/>
          <a:ln>
            <a:noFill/>
          </a:ln>
        </p:spPr>
      </p:pic>
      <p:pic>
        <p:nvPicPr>
          <p:cNvPr id="1124" name="Google Shape;1124;p66" descr="Google Shape;699;p29"/>
          <p:cNvPicPr preferRelativeResize="0"/>
          <p:nvPr/>
        </p:nvPicPr>
        <p:blipFill rotWithShape="1">
          <a:blip r:embed="rId38">
            <a:alphaModFix/>
          </a:blip>
          <a:srcRect/>
          <a:stretch/>
        </p:blipFill>
        <p:spPr>
          <a:xfrm>
            <a:off x="13432452" y="6452497"/>
            <a:ext cx="693588" cy="693631"/>
          </a:xfrm>
          <a:prstGeom prst="rect">
            <a:avLst/>
          </a:prstGeom>
          <a:noFill/>
          <a:ln>
            <a:noFill/>
          </a:ln>
        </p:spPr>
      </p:pic>
      <p:pic>
        <p:nvPicPr>
          <p:cNvPr id="1125" name="Google Shape;1125;p66" descr="Google Shape;700;p29"/>
          <p:cNvPicPr preferRelativeResize="0"/>
          <p:nvPr/>
        </p:nvPicPr>
        <p:blipFill rotWithShape="1">
          <a:blip r:embed="rId39">
            <a:alphaModFix/>
          </a:blip>
          <a:srcRect/>
          <a:stretch/>
        </p:blipFill>
        <p:spPr>
          <a:xfrm>
            <a:off x="12418344" y="6452497"/>
            <a:ext cx="693588" cy="693631"/>
          </a:xfrm>
          <a:prstGeom prst="rect">
            <a:avLst/>
          </a:prstGeom>
          <a:noFill/>
          <a:ln>
            <a:noFill/>
          </a:ln>
        </p:spPr>
      </p:pic>
      <p:sp>
        <p:nvSpPr>
          <p:cNvPr id="1126" name="Google Shape;1126;p66"/>
          <p:cNvSpPr txBox="1"/>
          <p:nvPr/>
        </p:nvSpPr>
        <p:spPr>
          <a:xfrm>
            <a:off x="11377220"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TH</a:t>
            </a:r>
            <a:endParaRPr/>
          </a:p>
        </p:txBody>
      </p:sp>
      <p:sp>
        <p:nvSpPr>
          <p:cNvPr id="1127" name="Google Shape;1127;p66"/>
          <p:cNvSpPr txBox="1"/>
          <p:nvPr/>
        </p:nvSpPr>
        <p:spPr>
          <a:xfrm>
            <a:off x="12397642"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TW</a:t>
            </a:r>
            <a:endParaRPr/>
          </a:p>
        </p:txBody>
      </p:sp>
      <p:pic>
        <p:nvPicPr>
          <p:cNvPr id="1128" name="Google Shape;1128;p66" descr="Google Shape;703;p29"/>
          <p:cNvPicPr preferRelativeResize="0"/>
          <p:nvPr/>
        </p:nvPicPr>
        <p:blipFill rotWithShape="1">
          <a:blip r:embed="rId40">
            <a:alphaModFix/>
          </a:blip>
          <a:srcRect/>
          <a:stretch/>
        </p:blipFill>
        <p:spPr>
          <a:xfrm>
            <a:off x="11413169" y="8272642"/>
            <a:ext cx="693588" cy="693625"/>
          </a:xfrm>
          <a:prstGeom prst="rect">
            <a:avLst/>
          </a:prstGeom>
          <a:noFill/>
          <a:ln>
            <a:noFill/>
          </a:ln>
        </p:spPr>
      </p:pic>
      <p:pic>
        <p:nvPicPr>
          <p:cNvPr id="1129" name="Google Shape;1129;p66" descr="Google Shape;704;p29"/>
          <p:cNvPicPr preferRelativeResize="0"/>
          <p:nvPr/>
        </p:nvPicPr>
        <p:blipFill rotWithShape="1">
          <a:blip r:embed="rId41">
            <a:alphaModFix/>
          </a:blip>
          <a:srcRect/>
          <a:stretch/>
        </p:blipFill>
        <p:spPr>
          <a:xfrm>
            <a:off x="12418344" y="8269422"/>
            <a:ext cx="696844" cy="696844"/>
          </a:xfrm>
          <a:prstGeom prst="rect">
            <a:avLst/>
          </a:prstGeom>
          <a:noFill/>
          <a:ln>
            <a:noFill/>
          </a:ln>
        </p:spPr>
      </p:pic>
      <p:sp>
        <p:nvSpPr>
          <p:cNvPr id="1130" name="Google Shape;1130;p66"/>
          <p:cNvSpPr txBox="1"/>
          <p:nvPr/>
        </p:nvSpPr>
        <p:spPr>
          <a:xfrm>
            <a:off x="17324830" y="7223096"/>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FR</a:t>
            </a:r>
            <a:endParaRPr/>
          </a:p>
        </p:txBody>
      </p:sp>
      <p:pic>
        <p:nvPicPr>
          <p:cNvPr id="1131" name="Google Shape;1131;p66" descr="Google Shape;706;p29"/>
          <p:cNvPicPr preferRelativeResize="0"/>
          <p:nvPr/>
        </p:nvPicPr>
        <p:blipFill rotWithShape="1">
          <a:blip r:embed="rId42">
            <a:alphaModFix/>
          </a:blip>
          <a:srcRect/>
          <a:stretch/>
        </p:blipFill>
        <p:spPr>
          <a:xfrm>
            <a:off x="17309677" y="6493252"/>
            <a:ext cx="688288" cy="688313"/>
          </a:xfrm>
          <a:prstGeom prst="rect">
            <a:avLst/>
          </a:prstGeom>
          <a:noFill/>
          <a:ln>
            <a:noFill/>
          </a:ln>
        </p:spPr>
      </p:pic>
      <p:sp>
        <p:nvSpPr>
          <p:cNvPr id="1132" name="Google Shape;1132;p66"/>
          <p:cNvSpPr txBox="1"/>
          <p:nvPr/>
        </p:nvSpPr>
        <p:spPr>
          <a:xfrm>
            <a:off x="17137531" y="9053092"/>
            <a:ext cx="1183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Nordics</a:t>
            </a:r>
            <a:endParaRPr/>
          </a:p>
        </p:txBody>
      </p:sp>
      <p:sp>
        <p:nvSpPr>
          <p:cNvPr id="1133" name="Google Shape;1133;p66"/>
          <p:cNvSpPr txBox="1"/>
          <p:nvPr/>
        </p:nvSpPr>
        <p:spPr>
          <a:xfrm>
            <a:off x="18337427" y="9009896"/>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PT</a:t>
            </a:r>
            <a:endParaRPr/>
          </a:p>
        </p:txBody>
      </p:sp>
      <p:pic>
        <p:nvPicPr>
          <p:cNvPr id="1134" name="Google Shape;1134;p66" descr="Google Shape;709;p29"/>
          <p:cNvPicPr preferRelativeResize="0"/>
          <p:nvPr/>
        </p:nvPicPr>
        <p:blipFill rotWithShape="1">
          <a:blip r:embed="rId43">
            <a:alphaModFix/>
          </a:blip>
          <a:srcRect/>
          <a:stretch/>
        </p:blipFill>
        <p:spPr>
          <a:xfrm>
            <a:off x="18365444" y="8291284"/>
            <a:ext cx="688288" cy="688313"/>
          </a:xfrm>
          <a:prstGeom prst="rect">
            <a:avLst/>
          </a:prstGeom>
          <a:noFill/>
          <a:ln>
            <a:noFill/>
          </a:ln>
        </p:spPr>
      </p:pic>
      <p:pic>
        <p:nvPicPr>
          <p:cNvPr id="1135" name="Google Shape;1135;p66" descr="Google Shape;710;p29"/>
          <p:cNvPicPr preferRelativeResize="0"/>
          <p:nvPr/>
        </p:nvPicPr>
        <p:blipFill rotWithShape="1">
          <a:blip r:embed="rId44">
            <a:alphaModFix/>
          </a:blip>
          <a:srcRect/>
          <a:stretch/>
        </p:blipFill>
        <p:spPr>
          <a:xfrm>
            <a:off x="17304088" y="8257487"/>
            <a:ext cx="747588" cy="7475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67"/>
          <p:cNvSpPr txBox="1"/>
          <p:nvPr/>
        </p:nvSpPr>
        <p:spPr>
          <a:xfrm>
            <a:off x="445599" y="1392999"/>
            <a:ext cx="17637600" cy="2015100"/>
          </a:xfrm>
          <a:prstGeom prst="rect">
            <a:avLst/>
          </a:prstGeom>
          <a:noFill/>
          <a:ln>
            <a:noFill/>
          </a:ln>
        </p:spPr>
        <p:txBody>
          <a:bodyPr spcFirstLastPara="1" wrap="square" lIns="243800" tIns="243800" rIns="243800" bIns="243800" anchor="t" anchorCtr="0">
            <a:noAutofit/>
          </a:bodyPr>
          <a:lstStyle/>
          <a:p>
            <a:pPr marL="165100" lvl="0" indent="-165100" algn="l" rtl="0">
              <a:spcBef>
                <a:spcPts val="0"/>
              </a:spcBef>
              <a:spcAft>
                <a:spcPts val="0"/>
              </a:spcAft>
              <a:buNone/>
            </a:pPr>
            <a:r>
              <a:rPr lang="en-US" sz="6900">
                <a:solidFill>
                  <a:srgbClr val="666666"/>
                </a:solidFill>
                <a:latin typeface="Google Sans"/>
                <a:ea typeface="Google Sans"/>
                <a:cs typeface="Google Sans"/>
                <a:sym typeface="Google Sans"/>
              </a:rPr>
              <a:t>Device Library</a:t>
            </a:r>
            <a:endParaRPr sz="6900">
              <a:solidFill>
                <a:srgbClr val="666666"/>
              </a:solidFill>
              <a:latin typeface="Google Sans"/>
              <a:ea typeface="Google Sans"/>
              <a:cs typeface="Google Sans"/>
              <a:sym typeface="Google Sans"/>
            </a:endParaRPr>
          </a:p>
        </p:txBody>
      </p:sp>
      <p:pic>
        <p:nvPicPr>
          <p:cNvPr id="1141" name="Google Shape;1141;p67"/>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1142" name="Google Shape;1142;p67"/>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1143" name="Google Shape;1143;p67"/>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8"/>
          <p:cNvSpPr/>
          <p:nvPr/>
        </p:nvSpPr>
        <p:spPr>
          <a:xfrm>
            <a:off x="10198799" y="3993466"/>
            <a:ext cx="4044900" cy="1518300"/>
          </a:xfrm>
          <a:prstGeom prst="rect">
            <a:avLst/>
          </a:prstGeom>
          <a:solidFill>
            <a:srgbClr val="FFFFF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49" name="Google Shape;1149;p68"/>
          <p:cNvSpPr/>
          <p:nvPr/>
        </p:nvSpPr>
        <p:spPr>
          <a:xfrm>
            <a:off x="10198799" y="5837466"/>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0" name="Google Shape;1150;p68"/>
          <p:cNvSpPr/>
          <p:nvPr/>
        </p:nvSpPr>
        <p:spPr>
          <a:xfrm>
            <a:off x="10198799" y="7681466"/>
            <a:ext cx="4044900" cy="1518300"/>
          </a:xfrm>
          <a:prstGeom prst="rect">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1" name="Google Shape;1151;p68"/>
          <p:cNvSpPr/>
          <p:nvPr/>
        </p:nvSpPr>
        <p:spPr>
          <a:xfrm>
            <a:off x="10198799" y="9629067"/>
            <a:ext cx="4044900" cy="1518300"/>
          </a:xfrm>
          <a:prstGeom prst="rect">
            <a:avLst/>
          </a:prstGeom>
          <a:solidFill>
            <a:srgbClr val="CCCCCC"/>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2" name="Google Shape;1152;p68"/>
          <p:cNvSpPr/>
          <p:nvPr/>
        </p:nvSpPr>
        <p:spPr>
          <a:xfrm>
            <a:off x="16787200" y="3993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3" name="Google Shape;1153;p68"/>
          <p:cNvPicPr preferRelativeResize="0"/>
          <p:nvPr/>
        </p:nvPicPr>
        <p:blipFill rotWithShape="1">
          <a:blip r:embed="rId3">
            <a:alphaModFix/>
          </a:blip>
          <a:srcRect/>
          <a:stretch/>
        </p:blipFill>
        <p:spPr>
          <a:xfrm>
            <a:off x="10589666" y="4234037"/>
            <a:ext cx="3263100" cy="1036800"/>
          </a:xfrm>
          <a:prstGeom prst="rect">
            <a:avLst/>
          </a:prstGeom>
          <a:noFill/>
          <a:ln>
            <a:noFill/>
          </a:ln>
        </p:spPr>
      </p:pic>
      <p:pic>
        <p:nvPicPr>
          <p:cNvPr id="1154" name="Google Shape;1154;p68"/>
          <p:cNvPicPr preferRelativeResize="0"/>
          <p:nvPr/>
        </p:nvPicPr>
        <p:blipFill rotWithShape="1">
          <a:blip r:embed="rId4">
            <a:alphaModFix/>
          </a:blip>
          <a:srcRect/>
          <a:stretch/>
        </p:blipFill>
        <p:spPr>
          <a:xfrm>
            <a:off x="17178072" y="4234029"/>
            <a:ext cx="3263100" cy="1036800"/>
          </a:xfrm>
          <a:prstGeom prst="rect">
            <a:avLst/>
          </a:prstGeom>
          <a:noFill/>
          <a:ln>
            <a:noFill/>
          </a:ln>
        </p:spPr>
      </p:pic>
      <p:sp>
        <p:nvSpPr>
          <p:cNvPr id="1155" name="Google Shape;1155;p68"/>
          <p:cNvSpPr/>
          <p:nvPr/>
        </p:nvSpPr>
        <p:spPr>
          <a:xfrm>
            <a:off x="16787200" y="58374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6" name="Google Shape;1156;p68"/>
          <p:cNvPicPr preferRelativeResize="0"/>
          <p:nvPr/>
        </p:nvPicPr>
        <p:blipFill rotWithShape="1">
          <a:blip r:embed="rId4">
            <a:alphaModFix/>
          </a:blip>
          <a:srcRect/>
          <a:stretch/>
        </p:blipFill>
        <p:spPr>
          <a:xfrm>
            <a:off x="17178072" y="6078029"/>
            <a:ext cx="3263100" cy="1036800"/>
          </a:xfrm>
          <a:prstGeom prst="rect">
            <a:avLst/>
          </a:prstGeom>
          <a:noFill/>
          <a:ln>
            <a:noFill/>
          </a:ln>
        </p:spPr>
      </p:pic>
      <p:sp>
        <p:nvSpPr>
          <p:cNvPr id="1157" name="Google Shape;1157;p68"/>
          <p:cNvSpPr/>
          <p:nvPr/>
        </p:nvSpPr>
        <p:spPr>
          <a:xfrm>
            <a:off x="16787200" y="7681466"/>
            <a:ext cx="4044900" cy="1518300"/>
          </a:xfrm>
          <a:prstGeom prst="rect">
            <a:avLst/>
          </a:prstGeom>
          <a:solidFill>
            <a:srgbClr val="666666"/>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8" name="Google Shape;1158;p68"/>
          <p:cNvPicPr preferRelativeResize="0"/>
          <p:nvPr/>
        </p:nvPicPr>
        <p:blipFill rotWithShape="1">
          <a:blip r:embed="rId4">
            <a:alphaModFix/>
          </a:blip>
          <a:srcRect/>
          <a:stretch/>
        </p:blipFill>
        <p:spPr>
          <a:xfrm>
            <a:off x="17178072" y="7922028"/>
            <a:ext cx="3263100" cy="1036800"/>
          </a:xfrm>
          <a:prstGeom prst="rect">
            <a:avLst/>
          </a:prstGeom>
          <a:noFill/>
          <a:ln>
            <a:noFill/>
          </a:ln>
        </p:spPr>
      </p:pic>
      <p:sp>
        <p:nvSpPr>
          <p:cNvPr id="1159" name="Google Shape;1159;p68"/>
          <p:cNvSpPr/>
          <p:nvPr/>
        </p:nvSpPr>
        <p:spPr>
          <a:xfrm>
            <a:off x="16787200" y="9629067"/>
            <a:ext cx="4044900" cy="1518300"/>
          </a:xfrm>
          <a:prstGeom prst="rect">
            <a:avLst/>
          </a:prstGeom>
          <a:solidFill>
            <a:srgbClr val="999999"/>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0" name="Google Shape;1160;p68"/>
          <p:cNvPicPr preferRelativeResize="0"/>
          <p:nvPr/>
        </p:nvPicPr>
        <p:blipFill rotWithShape="1">
          <a:blip r:embed="rId4">
            <a:alphaModFix/>
          </a:blip>
          <a:srcRect/>
          <a:stretch/>
        </p:blipFill>
        <p:spPr>
          <a:xfrm>
            <a:off x="17178072" y="9869629"/>
            <a:ext cx="3263100" cy="1036800"/>
          </a:xfrm>
          <a:prstGeom prst="rect">
            <a:avLst/>
          </a:prstGeom>
          <a:noFill/>
          <a:ln>
            <a:noFill/>
          </a:ln>
        </p:spPr>
      </p:pic>
      <p:pic>
        <p:nvPicPr>
          <p:cNvPr id="1161" name="Google Shape;1161;p68"/>
          <p:cNvPicPr preferRelativeResize="0"/>
          <p:nvPr/>
        </p:nvPicPr>
        <p:blipFill rotWithShape="1">
          <a:blip r:embed="rId3">
            <a:alphaModFix/>
          </a:blip>
          <a:srcRect/>
          <a:stretch/>
        </p:blipFill>
        <p:spPr>
          <a:xfrm>
            <a:off x="10589666" y="9869735"/>
            <a:ext cx="3263100" cy="1036800"/>
          </a:xfrm>
          <a:prstGeom prst="rect">
            <a:avLst/>
          </a:prstGeom>
          <a:noFill/>
          <a:ln>
            <a:noFill/>
          </a:ln>
        </p:spPr>
      </p:pic>
      <p:pic>
        <p:nvPicPr>
          <p:cNvPr id="1162" name="Google Shape;1162;p68"/>
          <p:cNvPicPr preferRelativeResize="0"/>
          <p:nvPr/>
        </p:nvPicPr>
        <p:blipFill rotWithShape="1">
          <a:blip r:embed="rId3">
            <a:alphaModFix/>
          </a:blip>
          <a:srcRect/>
          <a:stretch/>
        </p:blipFill>
        <p:spPr>
          <a:xfrm>
            <a:off x="10589666" y="6078103"/>
            <a:ext cx="3263100" cy="1036800"/>
          </a:xfrm>
          <a:prstGeom prst="rect">
            <a:avLst/>
          </a:prstGeom>
          <a:noFill/>
          <a:ln>
            <a:noFill/>
          </a:ln>
        </p:spPr>
      </p:pic>
      <p:pic>
        <p:nvPicPr>
          <p:cNvPr id="1163" name="Google Shape;1163;p68"/>
          <p:cNvPicPr preferRelativeResize="0"/>
          <p:nvPr/>
        </p:nvPicPr>
        <p:blipFill rotWithShape="1">
          <a:blip r:embed="rId3">
            <a:alphaModFix/>
          </a:blip>
          <a:srcRect/>
          <a:stretch/>
        </p:blipFill>
        <p:spPr>
          <a:xfrm>
            <a:off x="10589666" y="7973903"/>
            <a:ext cx="3263100" cy="1036800"/>
          </a:xfrm>
          <a:prstGeom prst="rect">
            <a:avLst/>
          </a:prstGeom>
          <a:noFill/>
          <a:ln>
            <a:noFill/>
          </a:ln>
        </p:spPr>
      </p:pic>
      <p:sp>
        <p:nvSpPr>
          <p:cNvPr id="1164" name="Google Shape;1164;p68"/>
          <p:cNvSpPr/>
          <p:nvPr/>
        </p:nvSpPr>
        <p:spPr>
          <a:xfrm>
            <a:off x="3219533" y="5837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65" name="Google Shape;1165;p68"/>
          <p:cNvSpPr/>
          <p:nvPr/>
        </p:nvSpPr>
        <p:spPr>
          <a:xfrm>
            <a:off x="3219533" y="77332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6" name="Google Shape;1166;p68"/>
          <p:cNvPicPr preferRelativeResize="0"/>
          <p:nvPr/>
        </p:nvPicPr>
        <p:blipFill rotWithShape="1">
          <a:blip r:embed="rId5">
            <a:alphaModFix/>
          </a:blip>
          <a:srcRect/>
          <a:stretch/>
        </p:blipFill>
        <p:spPr>
          <a:xfrm>
            <a:off x="3610399" y="9869627"/>
            <a:ext cx="3263100" cy="1036800"/>
          </a:xfrm>
          <a:prstGeom prst="rect">
            <a:avLst/>
          </a:prstGeom>
          <a:noFill/>
          <a:ln>
            <a:noFill/>
          </a:ln>
        </p:spPr>
      </p:pic>
      <p:sp>
        <p:nvSpPr>
          <p:cNvPr id="1167" name="Google Shape;1167;p68"/>
          <p:cNvSpPr/>
          <p:nvPr/>
        </p:nvSpPr>
        <p:spPr>
          <a:xfrm>
            <a:off x="3219533" y="9629067"/>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8" name="Google Shape;1168;p68"/>
          <p:cNvPicPr preferRelativeResize="0"/>
          <p:nvPr/>
        </p:nvPicPr>
        <p:blipFill rotWithShape="1">
          <a:blip r:embed="rId6">
            <a:alphaModFix/>
          </a:blip>
          <a:srcRect/>
          <a:stretch/>
        </p:blipFill>
        <p:spPr>
          <a:xfrm>
            <a:off x="11354498" y="11610434"/>
            <a:ext cx="1733700" cy="1733700"/>
          </a:xfrm>
          <a:prstGeom prst="rect">
            <a:avLst/>
          </a:prstGeom>
          <a:noFill/>
          <a:ln>
            <a:noFill/>
          </a:ln>
        </p:spPr>
      </p:pic>
      <p:sp>
        <p:nvSpPr>
          <p:cNvPr id="1169" name="Google Shape;1169;p68"/>
          <p:cNvSpPr/>
          <p:nvPr/>
        </p:nvSpPr>
        <p:spPr>
          <a:xfrm>
            <a:off x="12528066" y="12774533"/>
            <a:ext cx="11588700" cy="728700"/>
          </a:xfrm>
          <a:prstGeom prst="rect">
            <a:avLst/>
          </a:prstGeom>
          <a:noFill/>
          <a:ln>
            <a:noFill/>
          </a:ln>
        </p:spPr>
        <p:txBody>
          <a:bodyPr spcFirstLastPara="1" wrap="square" lIns="243800" tIns="243800" rIns="243800" bIns="243800" anchor="t" anchorCtr="0">
            <a:noAutofit/>
          </a:bodyPr>
          <a:lstStyle/>
          <a:p>
            <a:pPr marL="0" marR="0" lvl="0" indent="0" algn="r" rtl="0">
              <a:lnSpc>
                <a:spcPct val="100000"/>
              </a:lnSpc>
              <a:spcBef>
                <a:spcPts val="0"/>
              </a:spcBef>
              <a:spcAft>
                <a:spcPts val="0"/>
              </a:spcAft>
              <a:buClr>
                <a:srgbClr val="FFFFFF"/>
              </a:buClr>
              <a:buFont typeface="Roboto"/>
              <a:buNone/>
            </a:pPr>
            <a:r>
              <a:rPr lang="en-US" sz="1600" b="0" i="0" u="none" strike="noStrike" cap="none">
                <a:solidFill>
                  <a:srgbClr val="FFFFFF"/>
                </a:solidFill>
                <a:latin typeface="Roboto"/>
                <a:ea typeface="Roboto"/>
                <a:cs typeface="Roboto"/>
                <a:sym typeface="Roboto"/>
              </a:rPr>
              <a:t>Source:  Lorem ipsum dolor sit amet, consectetur adipiscing elit. Duis non erat sem</a:t>
            </a:r>
            <a:endParaRPr sz="1300"/>
          </a:p>
        </p:txBody>
      </p:sp>
      <p:pic>
        <p:nvPicPr>
          <p:cNvPr id="1170" name="Google Shape;1170;p68"/>
          <p:cNvPicPr preferRelativeResize="0"/>
          <p:nvPr/>
        </p:nvPicPr>
        <p:blipFill rotWithShape="1">
          <a:blip r:embed="rId7">
            <a:alphaModFix/>
          </a:blip>
          <a:srcRect/>
          <a:stretch/>
        </p:blipFill>
        <p:spPr>
          <a:xfrm>
            <a:off x="3606722" y="4218968"/>
            <a:ext cx="3263100" cy="1067100"/>
          </a:xfrm>
          <a:prstGeom prst="rect">
            <a:avLst/>
          </a:prstGeom>
          <a:noFill/>
          <a:ln>
            <a:noFill/>
          </a:ln>
        </p:spPr>
      </p:pic>
      <p:pic>
        <p:nvPicPr>
          <p:cNvPr id="1171" name="Google Shape;1171;p68"/>
          <p:cNvPicPr preferRelativeResize="0"/>
          <p:nvPr/>
        </p:nvPicPr>
        <p:blipFill rotWithShape="1">
          <a:blip r:embed="rId7">
            <a:alphaModFix/>
          </a:blip>
          <a:srcRect/>
          <a:stretch/>
        </p:blipFill>
        <p:spPr>
          <a:xfrm>
            <a:off x="3606722" y="6047767"/>
            <a:ext cx="3263100" cy="1067100"/>
          </a:xfrm>
          <a:prstGeom prst="rect">
            <a:avLst/>
          </a:prstGeom>
          <a:noFill/>
          <a:ln>
            <a:noFill/>
          </a:ln>
        </p:spPr>
      </p:pic>
      <p:pic>
        <p:nvPicPr>
          <p:cNvPr id="1172" name="Google Shape;1172;p68"/>
          <p:cNvPicPr preferRelativeResize="0"/>
          <p:nvPr/>
        </p:nvPicPr>
        <p:blipFill rotWithShape="1">
          <a:blip r:embed="rId7">
            <a:alphaModFix/>
          </a:blip>
          <a:srcRect/>
          <a:stretch/>
        </p:blipFill>
        <p:spPr>
          <a:xfrm>
            <a:off x="3606722" y="7980375"/>
            <a:ext cx="3263100" cy="1067100"/>
          </a:xfrm>
          <a:prstGeom prst="rect">
            <a:avLst/>
          </a:prstGeom>
          <a:noFill/>
          <a:ln>
            <a:noFill/>
          </a:ln>
        </p:spPr>
      </p:pic>
      <p:pic>
        <p:nvPicPr>
          <p:cNvPr id="1173" name="Google Shape;1173;p68"/>
          <p:cNvPicPr preferRelativeResize="0"/>
          <p:nvPr/>
        </p:nvPicPr>
        <p:blipFill rotWithShape="1">
          <a:blip r:embed="rId7">
            <a:alphaModFix/>
          </a:blip>
          <a:srcRect/>
          <a:stretch/>
        </p:blipFill>
        <p:spPr>
          <a:xfrm>
            <a:off x="3606722" y="9908568"/>
            <a:ext cx="3263100" cy="1067100"/>
          </a:xfrm>
          <a:prstGeom prst="rect">
            <a:avLst/>
          </a:prstGeom>
          <a:noFill/>
          <a:ln>
            <a:noFill/>
          </a:ln>
        </p:spPr>
      </p:pic>
      <p:sp>
        <p:nvSpPr>
          <p:cNvPr id="1174" name="Google Shape;1174;p68"/>
          <p:cNvSpPr txBox="1"/>
          <p:nvPr/>
        </p:nvSpPr>
        <p:spPr>
          <a:xfrm>
            <a:off x="445600" y="530324"/>
            <a:ext cx="22921500" cy="2015100"/>
          </a:xfrm>
          <a:prstGeom prst="rect">
            <a:avLst/>
          </a:prstGeom>
          <a:noFill/>
          <a:ln>
            <a:noFill/>
          </a:ln>
        </p:spPr>
        <p:txBody>
          <a:bodyPr spcFirstLastPara="1" wrap="square" lIns="243800" tIns="243800" rIns="243800" bIns="243800" anchor="t" anchorCtr="0">
            <a:noAutofit/>
          </a:bodyPr>
          <a:lstStyle/>
          <a:p>
            <a:pPr marL="165100" lvl="0" indent="-165100" algn="l" rtl="0">
              <a:lnSpc>
                <a:spcPct val="115000"/>
              </a:lnSpc>
              <a:spcBef>
                <a:spcPts val="0"/>
              </a:spcBef>
              <a:spcAft>
                <a:spcPts val="0"/>
              </a:spcAft>
              <a:buNone/>
            </a:pPr>
            <a:r>
              <a:rPr lang="en-US" sz="6900">
                <a:solidFill>
                  <a:srgbClr val="666666"/>
                </a:solidFill>
                <a:latin typeface="Google Sans"/>
                <a:ea typeface="Google Sans"/>
                <a:cs typeface="Google Sans"/>
                <a:sym typeface="Google Sans"/>
              </a:rPr>
              <a:t>Logo Library</a:t>
            </a:r>
            <a:endParaRPr sz="6900">
              <a:solidFill>
                <a:srgbClr val="666666"/>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US" sz="3200">
                <a:solidFill>
                  <a:srgbClr val="666666"/>
                </a:solidFill>
                <a:latin typeface="Roboto Mono"/>
                <a:ea typeface="Roboto Mono"/>
                <a:cs typeface="Roboto Mono"/>
                <a:sym typeface="Roboto Mono"/>
              </a:rPr>
              <a:t>Logos can be scaled to any size</a:t>
            </a:r>
            <a:r>
              <a:rPr lang="en-US" sz="3200">
                <a:solidFill>
                  <a:srgbClr val="666666"/>
                </a:solidFill>
                <a:latin typeface="Google Sans"/>
                <a:ea typeface="Google Sans"/>
                <a:cs typeface="Google Sans"/>
                <a:sym typeface="Google Sans"/>
              </a:rPr>
              <a:t> </a:t>
            </a:r>
            <a:endParaRPr sz="3200">
              <a:solidFill>
                <a:srgbClr val="666666"/>
              </a:solidFill>
              <a:latin typeface="Google Sans"/>
              <a:ea typeface="Google Sans"/>
              <a:cs typeface="Google Sans"/>
              <a:sym typeface="Google Sans"/>
            </a:endParaRPr>
          </a:p>
          <a:p>
            <a:pPr marL="165100" lvl="0" indent="-165100" algn="l" rtl="0">
              <a:lnSpc>
                <a:spcPct val="115000"/>
              </a:lnSpc>
              <a:spcBef>
                <a:spcPts val="0"/>
              </a:spcBef>
              <a:spcAft>
                <a:spcPts val="0"/>
              </a:spcAft>
              <a:buNone/>
            </a:pPr>
            <a:endParaRPr sz="3700">
              <a:solidFill>
                <a:srgbClr val="666666"/>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56" name="Google Shape;156;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57" name="Google Shape;157;p31"/>
          <p:cNvSpPr txBox="1">
            <a:spLocks noGrp="1"/>
          </p:cNvSpPr>
          <p:nvPr>
            <p:ph type="body" idx="2"/>
          </p:nvPr>
        </p:nvSpPr>
        <p:spPr>
          <a:xfrm>
            <a:off x="2477575" y="6102575"/>
            <a:ext cx="15843300" cy="3888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32"/>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65" name="Google Shape;165;p32"/>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6" name="Google Shape;166;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67" name="Google Shape;167;p32"/>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68" name="Google Shape;168;p32"/>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74" name="Google Shape;174;p33"/>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5" name="Google Shape;175;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76" name="Google Shape;176;p33"/>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77" name="Google Shape;177;p33"/>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83" name="Google Shape;183;p34"/>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4" name="Google Shape;18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85" name="Google Shape;185;p34"/>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86" name="Google Shape;186;p34"/>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92" name="Google Shape;192;p35"/>
          <p:cNvSpPr txBox="1">
            <a:spLocks noGrp="1"/>
          </p:cNvSpPr>
          <p:nvPr>
            <p:ph type="body" idx="2"/>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193" name="Google Shape;193;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94" name="Google Shape;194;p35"/>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95" name="Google Shape;195;p35"/>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1638</Words>
  <Application>Microsoft Office PowerPoint</Application>
  <PresentationFormat>Custom</PresentationFormat>
  <Paragraphs>481</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Roboto Mono</vt:lpstr>
      <vt:lpstr>Helvetica Neue</vt:lpstr>
      <vt:lpstr>Google Sans Medium</vt:lpstr>
      <vt:lpstr>Times</vt:lpstr>
      <vt:lpstr>Roboto</vt:lpstr>
      <vt:lpstr>Google Sans</vt:lpstr>
      <vt:lpstr>Arial</vt:lpstr>
      <vt:lpstr>Neue Plak</vt:lpstr>
      <vt:lpstr>Open Sans Light</vt:lpstr>
      <vt:lpstr>Simple Light</vt:lpstr>
      <vt:lpstr>Power of Visual communication and storytelling in Software Engineering</vt:lpstr>
      <vt:lpstr>Presentation Title</vt:lpstr>
      <vt:lpstr>Presentation Title</vt:lpstr>
      <vt:lpstr>Presentation Title</vt:lpstr>
      <vt:lpstr>Headline</vt:lpstr>
      <vt:lpstr>Headline</vt:lpstr>
      <vt:lpstr>Headline</vt:lpstr>
      <vt:lpstr>Headline</vt:lpstr>
      <vt:lpstr>Headline</vt:lpstr>
      <vt:lpstr>Headline</vt:lpstr>
      <vt:lpstr>Headline</vt:lpstr>
      <vt:lpstr>Headline</vt:lpstr>
      <vt:lpstr>Headline</vt:lpstr>
      <vt:lpstr>Headline</vt:lpstr>
      <vt:lpstr>Headline</vt:lpstr>
      <vt:lpstr>Headline</vt:lpstr>
      <vt:lpstr>PowerPoint Presentation</vt:lpstr>
      <vt:lpstr>Headline</vt:lpstr>
      <vt:lpstr>Headline</vt:lpstr>
      <vt:lpstr>Headline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Colors, Charts, and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4</cp:revision>
  <dcterms:modified xsi:type="dcterms:W3CDTF">2023-05-22T20:21:32Z</dcterms:modified>
</cp:coreProperties>
</file>